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47"/>
  </p:notesMasterIdLst>
  <p:handoutMasterIdLst>
    <p:handoutMasterId r:id="rId48"/>
  </p:handoutMasterIdLst>
  <p:sldIdLst>
    <p:sldId id="356" r:id="rId2"/>
    <p:sldId id="258" r:id="rId3"/>
    <p:sldId id="260" r:id="rId4"/>
    <p:sldId id="325" r:id="rId5"/>
    <p:sldId id="322" r:id="rId6"/>
    <p:sldId id="273" r:id="rId7"/>
    <p:sldId id="326" r:id="rId8"/>
    <p:sldId id="340" r:id="rId9"/>
    <p:sldId id="323" r:id="rId10"/>
    <p:sldId id="324" r:id="rId11"/>
    <p:sldId id="342" r:id="rId12"/>
    <p:sldId id="343" r:id="rId13"/>
    <p:sldId id="344" r:id="rId14"/>
    <p:sldId id="345" r:id="rId15"/>
    <p:sldId id="346" r:id="rId16"/>
    <p:sldId id="347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270" r:id="rId25"/>
    <p:sldId id="265" r:id="rId26"/>
    <p:sldId id="328" r:id="rId27"/>
    <p:sldId id="327" r:id="rId28"/>
    <p:sldId id="263" r:id="rId29"/>
    <p:sldId id="329" r:id="rId30"/>
    <p:sldId id="332" r:id="rId31"/>
    <p:sldId id="330" r:id="rId32"/>
    <p:sldId id="331" r:id="rId33"/>
    <p:sldId id="333" r:id="rId34"/>
    <p:sldId id="334" r:id="rId35"/>
    <p:sldId id="335" r:id="rId36"/>
    <p:sldId id="320" r:id="rId37"/>
    <p:sldId id="336" r:id="rId38"/>
    <p:sldId id="318" r:id="rId39"/>
    <p:sldId id="337" r:id="rId40"/>
    <p:sldId id="338" r:id="rId41"/>
    <p:sldId id="339" r:id="rId42"/>
    <p:sldId id="319" r:id="rId43"/>
    <p:sldId id="321" r:id="rId44"/>
    <p:sldId id="341" r:id="rId45"/>
    <p:sldId id="348" r:id="rId46"/>
  </p:sldIdLst>
  <p:sldSz cx="9144000" cy="5143500" type="screen16x9"/>
  <p:notesSz cx="6858000" cy="9144000"/>
  <p:embeddedFontLst>
    <p:embeddedFont>
      <p:font typeface="Anton" panose="020B0604020202020204" charset="0"/>
      <p:regular r:id="rId49"/>
    </p:embeddedFont>
    <p:embeddedFont>
      <p:font typeface="Cambria Math" panose="02040503050406030204" pitchFamily="18" charset="0"/>
      <p:regular r:id="rId50"/>
    </p:embeddedFont>
    <p:embeddedFont>
      <p:font typeface="Poppins" panose="00000500000000000000" pitchFamily="2" charset="0"/>
      <p:regular r:id="rId51"/>
      <p:bold r:id="rId52"/>
      <p:italic r:id="rId53"/>
      <p:boldItalic r:id="rId54"/>
    </p:embeddedFont>
    <p:embeddedFont>
      <p:font typeface="Raleway" panose="020B0604020202020204" charset="0"/>
      <p:regular r:id="rId55"/>
      <p:bold r:id="rId56"/>
      <p:italic r:id="rId57"/>
      <p:boldItalic r:id="rId58"/>
    </p:embeddedFont>
    <p:embeddedFont>
      <p:font typeface="Raleway Medium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717"/>
    <a:srgbClr val="1F2C34"/>
    <a:srgbClr val="722D59"/>
    <a:srgbClr val="A7D5E9"/>
    <a:srgbClr val="537686"/>
    <a:srgbClr val="A15887"/>
    <a:srgbClr val="0D256F"/>
    <a:srgbClr val="CCE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8F259-A400-44DF-8827-200D744C0198}">
  <a:tblStyle styleId="{2F68F259-A400-44DF-8827-200D744C01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326" autoAdjust="0"/>
  </p:normalViewPr>
  <p:slideViewPr>
    <p:cSldViewPr snapToGrid="0">
      <p:cViewPr varScale="1">
        <p:scale>
          <a:sx n="94" d="100"/>
          <a:sy n="94" d="100"/>
        </p:scale>
        <p:origin x="720" y="6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21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671068-4376-42D0-9FC8-E1CC01ABF4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01305-DC4E-4370-BDF0-989950067B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D45A0-F44E-4A8E-BCFE-7585EFBD7AA9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309379-1345-45B0-92E6-7F7A2C6779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CC320-888C-4416-9D5E-BEACDE8B20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A3055-B8B1-4CED-8607-0C4BB08A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14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041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9812c1f5b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9812c1f5b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610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612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7807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5626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058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8234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586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8856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191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75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8e2ca85da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8e2ca85da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2304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3750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4542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0548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297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86c76b380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86c76b380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e2ca85da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e2ca85da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e2ca85da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e2ca85da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9270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e2ca85da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e2ca85da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257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720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9812c1f5b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9812c1f5b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8f39b50033_0_32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8f39b50033_0_32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4618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4453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9030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8f39b50033_0_32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8f39b50033_0_32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3856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058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88970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8e2ca85daa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8e2ca85daa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9089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2934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e2ca85da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e2ca85da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0364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101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e2ca85da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e2ca85da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3895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702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e2ca85da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e2ca85da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22687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8f39b50033_0_30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8f39b50033_0_30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1188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9812c1f5b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9812c1f5b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3944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9812c1f5b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9812c1f5b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2653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9812c1f5b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9812c1f5b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0227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8e2ca85daa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8e2ca85daa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499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9812c1f5b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9812c1f5b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3752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e2ca85da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e2ca85da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8408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e2ca85da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e2ca85da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3987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8e2ca85daa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8e2ca85daa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140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0" name="Google Shape;20;p3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>
            <a:off x="7571200" y="0"/>
            <a:ext cx="1572801" cy="155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 descr="Image02"/>
          <p:cNvPicPr preferRelativeResize="0"/>
          <p:nvPr/>
        </p:nvPicPr>
        <p:blipFill rotWithShape="1">
          <a:blip r:embed="rId2">
            <a:alphaModFix amt="39000"/>
          </a:blip>
          <a:srcRect l="44592" b="52169"/>
          <a:stretch/>
        </p:blipFill>
        <p:spPr>
          <a:xfrm>
            <a:off x="0" y="3497250"/>
            <a:ext cx="1906975" cy="1646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22;p3"/>
          <p:cNvGrpSpPr/>
          <p:nvPr/>
        </p:nvGrpSpPr>
        <p:grpSpPr>
          <a:xfrm>
            <a:off x="2713263" y="4783643"/>
            <a:ext cx="3717476" cy="359850"/>
            <a:chOff x="-119174" y="146468"/>
            <a:chExt cx="3717476" cy="359850"/>
          </a:xfrm>
        </p:grpSpPr>
        <p:pic>
          <p:nvPicPr>
            <p:cNvPr id="23" name="Google Shape;23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19174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762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16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26;p3" descr="Slidesgo" title="image02"/>
          <p:cNvPicPr preferRelativeResize="0"/>
          <p:nvPr/>
        </p:nvPicPr>
        <p:blipFill rotWithShape="1">
          <a:blip r:embed="rId4">
            <a:alphaModFix amt="50000"/>
          </a:blip>
          <a:srcRect l="42314" r="26844"/>
          <a:stretch/>
        </p:blipFill>
        <p:spPr>
          <a:xfrm rot="5400000">
            <a:off x="1227750" y="-1227737"/>
            <a:ext cx="534550" cy="29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 descr="Slidesgo" title="image04"/>
          <p:cNvSpPr/>
          <p:nvPr/>
        </p:nvSpPr>
        <p:spPr>
          <a:xfrm>
            <a:off x="-93175" y="4560363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66169" y="1068425"/>
            <a:ext cx="3864600" cy="23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66175" y="3491350"/>
            <a:ext cx="3864600" cy="6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2" name="Google Shape;12;p2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>
            <a:off x="7571200" y="0"/>
            <a:ext cx="1572801" cy="1550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>
            <a:off x="1" y="-7"/>
            <a:ext cx="3717476" cy="359850"/>
            <a:chOff x="-119174" y="146468"/>
            <a:chExt cx="3717476" cy="359850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19174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762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16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oogle Shape;17;p2" descr="Image02"/>
          <p:cNvPicPr preferRelativeResize="0"/>
          <p:nvPr/>
        </p:nvPicPr>
        <p:blipFill rotWithShape="1">
          <a:blip r:embed="rId2">
            <a:alphaModFix amt="39000"/>
          </a:blip>
          <a:srcRect l="44592" b="52169"/>
          <a:stretch/>
        </p:blipFill>
        <p:spPr>
          <a:xfrm>
            <a:off x="0" y="3497250"/>
            <a:ext cx="1906975" cy="164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72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713225" y="538200"/>
            <a:ext cx="35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1246625" y="1809750"/>
            <a:ext cx="26481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2"/>
          </p:nvPr>
        </p:nvSpPr>
        <p:spPr>
          <a:xfrm>
            <a:off x="1246625" y="1400175"/>
            <a:ext cx="2651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398975"/>
            <a:ext cx="552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4"/>
          </p:nvPr>
        </p:nvSpPr>
        <p:spPr>
          <a:xfrm>
            <a:off x="1246625" y="2877496"/>
            <a:ext cx="26442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1246625" y="2469356"/>
            <a:ext cx="2651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2468156"/>
            <a:ext cx="552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7"/>
          </p:nvPr>
        </p:nvSpPr>
        <p:spPr>
          <a:xfrm>
            <a:off x="1246625" y="3946441"/>
            <a:ext cx="26442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1246625" y="3538538"/>
            <a:ext cx="2651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 hasCustomPrompt="1"/>
          </p:nvPr>
        </p:nvSpPr>
        <p:spPr>
          <a:xfrm>
            <a:off x="713225" y="3537338"/>
            <a:ext cx="552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pic>
        <p:nvPicPr>
          <p:cNvPr id="110" name="Google Shape;110;p13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>
            <a:off x="7571200" y="0"/>
            <a:ext cx="1572801" cy="155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 rotWithShape="1">
          <a:blip r:embed="rId3">
            <a:alphaModFix amt="50000"/>
          </a:blip>
          <a:srcRect b="81803"/>
          <a:stretch/>
        </p:blipFill>
        <p:spPr>
          <a:xfrm>
            <a:off x="7410726" y="4599425"/>
            <a:ext cx="1733274" cy="54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3"/>
          <p:cNvGrpSpPr/>
          <p:nvPr/>
        </p:nvGrpSpPr>
        <p:grpSpPr>
          <a:xfrm rot="-5400000">
            <a:off x="-1678824" y="2218318"/>
            <a:ext cx="3717476" cy="359850"/>
            <a:chOff x="-119174" y="146468"/>
            <a:chExt cx="3717476" cy="359850"/>
          </a:xfrm>
        </p:grpSpPr>
        <p:pic>
          <p:nvPicPr>
            <p:cNvPr id="113" name="Google Shape;113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19174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762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16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3410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 rot="5400000">
            <a:off x="7590250" y="3592775"/>
            <a:ext cx="1572801" cy="155072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09674" y="538200"/>
            <a:ext cx="77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962600" y="1304027"/>
            <a:ext cx="5218800" cy="13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pic>
        <p:nvPicPr>
          <p:cNvPr id="5" name="Google Shape;29;p4" descr="Image02">
            <a:extLst>
              <a:ext uri="{FF2B5EF4-FFF2-40B4-BE49-F238E27FC236}">
                <a16:creationId xmlns:a16="http://schemas.microsoft.com/office/drawing/2014/main" id="{1A8E0826-6AB0-46BA-877D-C221D509498F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39000"/>
          </a:blip>
          <a:srcRect t="54944" r="54302"/>
          <a:stretch/>
        </p:blipFill>
        <p:spPr>
          <a:xfrm rot="10800000">
            <a:off x="0" y="3603814"/>
            <a:ext cx="1572801" cy="1550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2;p30" descr="Slidesgo" title="image04">
            <a:extLst>
              <a:ext uri="{FF2B5EF4-FFF2-40B4-BE49-F238E27FC236}">
                <a16:creationId xmlns:a16="http://schemas.microsoft.com/office/drawing/2014/main" id="{4CDA2211-8CDE-48C9-8304-CB198FC9FD33}"/>
              </a:ext>
            </a:extLst>
          </p:cNvPr>
          <p:cNvSpPr/>
          <p:nvPr userDrawn="1"/>
        </p:nvSpPr>
        <p:spPr>
          <a:xfrm>
            <a:off x="-236050" y="-268200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6"/>
          <p:cNvGrpSpPr/>
          <p:nvPr/>
        </p:nvGrpSpPr>
        <p:grpSpPr>
          <a:xfrm>
            <a:off x="5426514" y="4783662"/>
            <a:ext cx="3717476" cy="359850"/>
            <a:chOff x="-119174" y="146468"/>
            <a:chExt cx="3717476" cy="359850"/>
          </a:xfrm>
        </p:grpSpPr>
        <p:pic>
          <p:nvPicPr>
            <p:cNvPr id="46" name="Google Shape;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19174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762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716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5539775" y="1661987"/>
            <a:ext cx="28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6" descr="Image02"/>
          <p:cNvPicPr preferRelativeResize="0"/>
          <p:nvPr/>
        </p:nvPicPr>
        <p:blipFill rotWithShape="1">
          <a:blip r:embed="rId3">
            <a:alphaModFix amt="39000"/>
          </a:blip>
          <a:srcRect l="44592" b="52169"/>
          <a:stretch/>
        </p:blipFill>
        <p:spPr>
          <a:xfrm rot="10800000">
            <a:off x="7237025" y="1425"/>
            <a:ext cx="1906975" cy="16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 descr="Image02"/>
          <p:cNvPicPr preferRelativeResize="0"/>
          <p:nvPr/>
        </p:nvPicPr>
        <p:blipFill rotWithShape="1">
          <a:blip r:embed="rId3">
            <a:alphaModFix amt="39000"/>
          </a:blip>
          <a:srcRect l="44592" b="52169"/>
          <a:stretch/>
        </p:blipFill>
        <p:spPr>
          <a:xfrm>
            <a:off x="0" y="3497250"/>
            <a:ext cx="1906975" cy="16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 descr="Slidesgo" title="image04"/>
          <p:cNvSpPr/>
          <p:nvPr/>
        </p:nvSpPr>
        <p:spPr>
          <a:xfrm>
            <a:off x="-93175" y="4560363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3" name="Google Shape;53;p6" descr="Slidesgo" title="image01"/>
          <p:cNvPicPr preferRelativeResize="0"/>
          <p:nvPr/>
        </p:nvPicPr>
        <p:blipFill rotWithShape="1">
          <a:blip r:embed="rId4">
            <a:alphaModFix amt="50000"/>
          </a:blip>
          <a:srcRect r="55367"/>
          <a:stretch/>
        </p:blipFill>
        <p:spPr>
          <a:xfrm flipH="1">
            <a:off x="-6" y="0"/>
            <a:ext cx="713225" cy="275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8"/>
          <p:cNvGrpSpPr/>
          <p:nvPr/>
        </p:nvGrpSpPr>
        <p:grpSpPr>
          <a:xfrm>
            <a:off x="5426514" y="4783662"/>
            <a:ext cx="3717476" cy="359850"/>
            <a:chOff x="-119174" y="146468"/>
            <a:chExt cx="3717476" cy="359850"/>
          </a:xfrm>
        </p:grpSpPr>
        <p:pic>
          <p:nvPicPr>
            <p:cNvPr id="65" name="Google Shape;65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19174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762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716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" name="Google Shape;68;p8" descr="Image02"/>
          <p:cNvPicPr preferRelativeResize="0"/>
          <p:nvPr/>
        </p:nvPicPr>
        <p:blipFill rotWithShape="1">
          <a:blip r:embed="rId3">
            <a:alphaModFix amt="39000"/>
          </a:blip>
          <a:srcRect l="44592" b="52169"/>
          <a:stretch/>
        </p:blipFill>
        <p:spPr>
          <a:xfrm>
            <a:off x="0" y="3497250"/>
            <a:ext cx="1906975" cy="16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737750" y="2149350"/>
            <a:ext cx="56685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0" name="Google Shape;70;p8" descr="Image02"/>
          <p:cNvPicPr preferRelativeResize="0"/>
          <p:nvPr/>
        </p:nvPicPr>
        <p:blipFill rotWithShape="1">
          <a:blip r:embed="rId3">
            <a:alphaModFix amt="39000"/>
          </a:blip>
          <a:srcRect t="54944" r="54302"/>
          <a:stretch/>
        </p:blipFill>
        <p:spPr>
          <a:xfrm>
            <a:off x="7571200" y="0"/>
            <a:ext cx="1572801" cy="155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 rotWithShape="1">
          <a:blip r:embed="rId4">
            <a:alphaModFix amt="50000"/>
          </a:blip>
          <a:srcRect l="55367"/>
          <a:stretch/>
        </p:blipFill>
        <p:spPr>
          <a:xfrm flipH="1">
            <a:off x="0" y="0"/>
            <a:ext cx="713225" cy="27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 descr="Slidesgo" title="image04"/>
          <p:cNvSpPr/>
          <p:nvPr/>
        </p:nvSpPr>
        <p:spPr>
          <a:xfrm>
            <a:off x="-93175" y="4560363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9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 rot="5400000">
            <a:off x="7590250" y="3592775"/>
            <a:ext cx="1572801" cy="155072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718050" y="2171700"/>
            <a:ext cx="77175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"/>
          </p:nvPr>
        </p:nvSpPr>
        <p:spPr>
          <a:xfrm>
            <a:off x="1756788" y="2945950"/>
            <a:ext cx="5640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 idx="2" hasCustomPrompt="1"/>
          </p:nvPr>
        </p:nvSpPr>
        <p:spPr>
          <a:xfrm>
            <a:off x="3974088" y="1366400"/>
            <a:ext cx="1205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79" name="Google Shape;79;p9"/>
          <p:cNvGrpSpPr/>
          <p:nvPr/>
        </p:nvGrpSpPr>
        <p:grpSpPr>
          <a:xfrm rot="5400000">
            <a:off x="6994775" y="2391700"/>
            <a:ext cx="3717476" cy="359850"/>
            <a:chOff x="-119174" y="146468"/>
            <a:chExt cx="3717476" cy="359850"/>
          </a:xfrm>
        </p:grpSpPr>
        <p:pic>
          <p:nvPicPr>
            <p:cNvPr id="80" name="Google Shape;80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19174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762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16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" name="Google Shape;84;p9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 rot="-5400000">
            <a:off x="-11050" y="11050"/>
            <a:ext cx="1572801" cy="155072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 descr="Slidesgo" title="image04"/>
          <p:cNvSpPr/>
          <p:nvPr/>
        </p:nvSpPr>
        <p:spPr>
          <a:xfrm>
            <a:off x="-93175" y="4560363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709674" y="538200"/>
            <a:ext cx="77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1"/>
          </p:nvPr>
        </p:nvSpPr>
        <p:spPr>
          <a:xfrm>
            <a:off x="967838" y="3596133"/>
            <a:ext cx="20628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2"/>
          </p:nvPr>
        </p:nvSpPr>
        <p:spPr>
          <a:xfrm>
            <a:off x="856238" y="3218925"/>
            <a:ext cx="22860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subTitle" idx="3"/>
          </p:nvPr>
        </p:nvSpPr>
        <p:spPr>
          <a:xfrm>
            <a:off x="3537903" y="3596133"/>
            <a:ext cx="20664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4"/>
          </p:nvPr>
        </p:nvSpPr>
        <p:spPr>
          <a:xfrm>
            <a:off x="3433307" y="3218925"/>
            <a:ext cx="22830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5"/>
          </p:nvPr>
        </p:nvSpPr>
        <p:spPr>
          <a:xfrm>
            <a:off x="6111568" y="3596133"/>
            <a:ext cx="20664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ubTitle" idx="6"/>
          </p:nvPr>
        </p:nvSpPr>
        <p:spPr>
          <a:xfrm>
            <a:off x="6001768" y="3218925"/>
            <a:ext cx="22860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24" name="Google Shape;124;p14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 flipH="1">
            <a:off x="0" y="0"/>
            <a:ext cx="1572801" cy="155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 descr="Slidesgo" title="image02"/>
          <p:cNvPicPr preferRelativeResize="0"/>
          <p:nvPr/>
        </p:nvPicPr>
        <p:blipFill rotWithShape="1">
          <a:blip r:embed="rId3">
            <a:alphaModFix amt="50000"/>
          </a:blip>
          <a:srcRect l="68675"/>
          <a:stretch/>
        </p:blipFill>
        <p:spPr>
          <a:xfrm rot="5400000">
            <a:off x="7377525" y="3377025"/>
            <a:ext cx="542925" cy="29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 descr="Slidesgo" title="image04"/>
          <p:cNvSpPr/>
          <p:nvPr/>
        </p:nvSpPr>
        <p:spPr>
          <a:xfrm>
            <a:off x="8430775" y="-268212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CUSTOM_5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4743550" y="1480148"/>
            <a:ext cx="35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>
            <a:off x="4743550" y="2257451"/>
            <a:ext cx="3516000" cy="16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67" name="Google Shape;167;p17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>
            <a:off x="7571200" y="0"/>
            <a:ext cx="1572801" cy="155072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7" descr="Slidesgo" title="image04"/>
          <p:cNvSpPr/>
          <p:nvPr/>
        </p:nvSpPr>
        <p:spPr>
          <a:xfrm>
            <a:off x="8430775" y="4599413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blocks">
  <p:cSld name="CUSTOM_8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>
            <a:spLocks noGrp="1"/>
          </p:cNvSpPr>
          <p:nvPr>
            <p:ph type="title"/>
          </p:nvPr>
        </p:nvSpPr>
        <p:spPr>
          <a:xfrm>
            <a:off x="3673475" y="538200"/>
            <a:ext cx="475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subTitle" idx="1"/>
          </p:nvPr>
        </p:nvSpPr>
        <p:spPr>
          <a:xfrm>
            <a:off x="3673469" y="3107302"/>
            <a:ext cx="20289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ubTitle" idx="2"/>
          </p:nvPr>
        </p:nvSpPr>
        <p:spPr>
          <a:xfrm>
            <a:off x="3673469" y="3513825"/>
            <a:ext cx="3465600" cy="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5"/>
          <p:cNvSpPr txBox="1">
            <a:spLocks noGrp="1"/>
          </p:cNvSpPr>
          <p:nvPr>
            <p:ph type="subTitle" idx="3"/>
          </p:nvPr>
        </p:nvSpPr>
        <p:spPr>
          <a:xfrm>
            <a:off x="3673469" y="1438629"/>
            <a:ext cx="20289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subTitle" idx="4"/>
          </p:nvPr>
        </p:nvSpPr>
        <p:spPr>
          <a:xfrm>
            <a:off x="3673475" y="1845148"/>
            <a:ext cx="3467100" cy="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5"/>
          <p:cNvSpPr txBox="1">
            <a:spLocks noGrp="1"/>
          </p:cNvSpPr>
          <p:nvPr>
            <p:ph type="title" idx="5" hasCustomPrompt="1"/>
          </p:nvPr>
        </p:nvSpPr>
        <p:spPr>
          <a:xfrm>
            <a:off x="1983938" y="1996775"/>
            <a:ext cx="9417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6" hasCustomPrompt="1"/>
          </p:nvPr>
        </p:nvSpPr>
        <p:spPr>
          <a:xfrm>
            <a:off x="1983038" y="3615775"/>
            <a:ext cx="9435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Font typeface="Raleway"/>
              <a:buNone/>
              <a:defRPr sz="45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pic>
        <p:nvPicPr>
          <p:cNvPr id="238" name="Google Shape;238;p25" descr="Image02"/>
          <p:cNvPicPr preferRelativeResize="0"/>
          <p:nvPr/>
        </p:nvPicPr>
        <p:blipFill rotWithShape="1">
          <a:blip r:embed="rId2">
            <a:alphaModFix amt="39000"/>
          </a:blip>
          <a:srcRect t="54944" r="54302"/>
          <a:stretch/>
        </p:blipFill>
        <p:spPr>
          <a:xfrm flipH="1">
            <a:off x="0" y="0"/>
            <a:ext cx="1572801" cy="1550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25"/>
          <p:cNvGrpSpPr/>
          <p:nvPr/>
        </p:nvGrpSpPr>
        <p:grpSpPr>
          <a:xfrm>
            <a:off x="2713262" y="4605300"/>
            <a:ext cx="3717476" cy="359850"/>
            <a:chOff x="-119174" y="146468"/>
            <a:chExt cx="3717476" cy="359850"/>
          </a:xfrm>
        </p:grpSpPr>
        <p:pic>
          <p:nvPicPr>
            <p:cNvPr id="241" name="Google Shape;241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19174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762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16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3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"/>
          <p:cNvSpPr txBox="1">
            <a:spLocks noGrp="1"/>
          </p:cNvSpPr>
          <p:nvPr>
            <p:ph type="title"/>
          </p:nvPr>
        </p:nvSpPr>
        <p:spPr>
          <a:xfrm>
            <a:off x="709674" y="538200"/>
            <a:ext cx="77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pic>
        <p:nvPicPr>
          <p:cNvPr id="296" name="Google Shape;296;p30" descr="Image02"/>
          <p:cNvPicPr preferRelativeResize="0"/>
          <p:nvPr/>
        </p:nvPicPr>
        <p:blipFill rotWithShape="1">
          <a:blip r:embed="rId2">
            <a:alphaModFix amt="39000"/>
          </a:blip>
          <a:srcRect l="44592" b="52169"/>
          <a:stretch/>
        </p:blipFill>
        <p:spPr>
          <a:xfrm rot="10800000">
            <a:off x="7237025" y="1425"/>
            <a:ext cx="1906975" cy="16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 descr="Image02"/>
          <p:cNvPicPr preferRelativeResize="0"/>
          <p:nvPr/>
        </p:nvPicPr>
        <p:blipFill rotWithShape="1">
          <a:blip r:embed="rId2">
            <a:alphaModFix amt="39000"/>
          </a:blip>
          <a:srcRect l="44592" b="52169"/>
          <a:stretch/>
        </p:blipFill>
        <p:spPr>
          <a:xfrm>
            <a:off x="0" y="3497250"/>
            <a:ext cx="1906975" cy="1646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30"/>
          <p:cNvGrpSpPr/>
          <p:nvPr/>
        </p:nvGrpSpPr>
        <p:grpSpPr>
          <a:xfrm>
            <a:off x="2713262" y="4783662"/>
            <a:ext cx="3717476" cy="359850"/>
            <a:chOff x="-119174" y="146468"/>
            <a:chExt cx="3717476" cy="359850"/>
          </a:xfrm>
        </p:grpSpPr>
        <p:pic>
          <p:nvPicPr>
            <p:cNvPr id="299" name="Google Shape;29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19174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762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1626" y="146468"/>
              <a:ext cx="1126676" cy="359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30" descr="Slidesgo" title="image04"/>
          <p:cNvSpPr/>
          <p:nvPr/>
        </p:nvSpPr>
        <p:spPr>
          <a:xfrm>
            <a:off x="-93175" y="4560363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9674" y="538200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nton"/>
              <a:buNone/>
              <a:defRPr sz="2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9675" y="1245650"/>
            <a:ext cx="7721100" cy="3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60" r:id="rId6"/>
    <p:sldLayoutId id="2147483663" r:id="rId7"/>
    <p:sldLayoutId id="2147483671" r:id="rId8"/>
    <p:sldLayoutId id="2147483676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6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>
            <a:spLocks noGrp="1"/>
          </p:cNvSpPr>
          <p:nvPr>
            <p:ph type="ctrTitle"/>
          </p:nvPr>
        </p:nvSpPr>
        <p:spPr>
          <a:xfrm>
            <a:off x="546619" y="1020800"/>
            <a:ext cx="3864600" cy="23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" dirty="0"/>
              <a:t>GuideMe</a:t>
            </a:r>
            <a:br>
              <a:rPr lang="en" dirty="0"/>
            </a:br>
            <a:r>
              <a:rPr lang="en-US" sz="2400" dirty="0"/>
              <a:t>Your navigation companion</a:t>
            </a:r>
            <a:endParaRPr sz="2400" dirty="0"/>
          </a:p>
        </p:txBody>
      </p:sp>
      <p:sp>
        <p:nvSpPr>
          <p:cNvPr id="357" name="Google Shape;357;p39"/>
          <p:cNvSpPr txBox="1">
            <a:spLocks noGrp="1"/>
          </p:cNvSpPr>
          <p:nvPr>
            <p:ph type="subTitle" idx="1"/>
          </p:nvPr>
        </p:nvSpPr>
        <p:spPr>
          <a:xfrm>
            <a:off x="546619" y="3641175"/>
            <a:ext cx="3864606" cy="15378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latin typeface="Poppins" panose="00000500000000000000" pitchFamily="2" charset="0"/>
                <a:cs typeface="Poppins" panose="00000500000000000000" pitchFamily="2" charset="0"/>
              </a:rPr>
              <a:t>Present</a:t>
            </a:r>
            <a:r>
              <a:rPr lang="fr-FR" sz="1050" dirty="0">
                <a:latin typeface="Poppins" panose="00000500000000000000" pitchFamily="2" charset="0"/>
                <a:cs typeface="Poppins" panose="00000500000000000000" pitchFamily="2" charset="0"/>
              </a:rPr>
              <a:t>é</a:t>
            </a:r>
            <a:r>
              <a:rPr lang="en" sz="1050" dirty="0">
                <a:latin typeface="Poppins" panose="00000500000000000000" pitchFamily="2" charset="0"/>
                <a:cs typeface="Poppins" panose="00000500000000000000" pitchFamily="2" charset="0"/>
              </a:rPr>
              <a:t> par: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050" dirty="0">
                <a:latin typeface="Poppins" panose="00000500000000000000" pitchFamily="2" charset="0"/>
                <a:cs typeface="Poppins" panose="00000500000000000000" pitchFamily="2" charset="0"/>
              </a:rPr>
              <a:t> -  EL KHAYDER Zakaria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1050" dirty="0">
                <a:latin typeface="Poppins" panose="00000500000000000000" pitchFamily="2" charset="0"/>
                <a:cs typeface="Poppins" panose="00000500000000000000" pitchFamily="2" charset="0"/>
              </a:rPr>
              <a:t> -  OUCHATO Iliass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05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fr-FR" sz="1050" dirty="0">
                <a:latin typeface="Poppins" panose="00000500000000000000" pitchFamily="2" charset="0"/>
                <a:cs typeface="Poppins" panose="00000500000000000000" pitchFamily="2" charset="0"/>
              </a:rPr>
              <a:t>Supervisé par: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050" dirty="0">
                <a:latin typeface="Poppins" panose="00000500000000000000" pitchFamily="2" charset="0"/>
                <a:cs typeface="Poppins" panose="00000500000000000000" pitchFamily="2" charset="0"/>
              </a:rPr>
              <a:t> -  Pr. DKHICHI Fayrouz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58" name="Google Shape;358;p39"/>
          <p:cNvPicPr preferRelativeResize="0"/>
          <p:nvPr/>
        </p:nvPicPr>
        <p:blipFill>
          <a:blip r:embed="rId3"/>
          <a:srcRect l="21348" r="21348"/>
          <a:stretch/>
        </p:blipFill>
        <p:spPr>
          <a:xfrm>
            <a:off x="4139931" y="403200"/>
            <a:ext cx="4753336" cy="4525900"/>
          </a:xfrm>
          <a:prstGeom prst="ellipse">
            <a:avLst/>
          </a:prstGeom>
          <a:noFill/>
          <a:ln>
            <a:noFill/>
          </a:ln>
          <a:effectLst>
            <a:reflection stA="0" dir="5400000" sy="-100000" algn="bl" rotWithShape="0"/>
          </a:effectLst>
        </p:spPr>
      </p:pic>
      <p:sp>
        <p:nvSpPr>
          <p:cNvPr id="359" name="Google Shape;359;p39" descr="Slidesgo" title="image03"/>
          <p:cNvSpPr/>
          <p:nvPr/>
        </p:nvSpPr>
        <p:spPr>
          <a:xfrm>
            <a:off x="5093950" y="214400"/>
            <a:ext cx="806400" cy="806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Google Shape;383;p41">
            <a:extLst>
              <a:ext uri="{FF2B5EF4-FFF2-40B4-BE49-F238E27FC236}">
                <a16:creationId xmlns:a16="http://schemas.microsoft.com/office/drawing/2014/main" id="{2E6D2F15-C24F-4704-88B0-2915564576CD}"/>
              </a:ext>
            </a:extLst>
          </p:cNvPr>
          <p:cNvSpPr/>
          <p:nvPr/>
        </p:nvSpPr>
        <p:spPr>
          <a:xfrm>
            <a:off x="3019635" y="4006900"/>
            <a:ext cx="806400" cy="806400"/>
          </a:xfrm>
          <a:prstGeom prst="ellipse">
            <a:avLst/>
          </a:prstGeom>
          <a:solidFill>
            <a:srgbClr val="A15887">
              <a:alpha val="7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308B8-57CC-45F1-BDC4-6F7A3480D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17177" r="3475" b="16399"/>
          <a:stretch/>
        </p:blipFill>
        <p:spPr>
          <a:xfrm>
            <a:off x="7590184" y="4294414"/>
            <a:ext cx="1439517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3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56"/>
          <p:cNvSpPr txBox="1">
            <a:spLocks noGrp="1"/>
          </p:cNvSpPr>
          <p:nvPr>
            <p:ph type="title"/>
          </p:nvPr>
        </p:nvSpPr>
        <p:spPr>
          <a:xfrm>
            <a:off x="2613523" y="2177175"/>
            <a:ext cx="3916953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Conception</a:t>
            </a:r>
            <a:endParaRPr dirty="0"/>
          </a:p>
        </p:txBody>
      </p:sp>
      <p:sp>
        <p:nvSpPr>
          <p:cNvPr id="1386" name="Google Shape;1386;p56"/>
          <p:cNvSpPr txBox="1">
            <a:spLocks noGrp="1"/>
          </p:cNvSpPr>
          <p:nvPr>
            <p:ph type="subTitle" idx="1"/>
          </p:nvPr>
        </p:nvSpPr>
        <p:spPr>
          <a:xfrm>
            <a:off x="1756788" y="2945950"/>
            <a:ext cx="5640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Ergonomie, convivialité et attrait visuel</a:t>
            </a:r>
          </a:p>
        </p:txBody>
      </p:sp>
      <p:sp>
        <p:nvSpPr>
          <p:cNvPr id="1387" name="Google Shape;1387;p56"/>
          <p:cNvSpPr txBox="1">
            <a:spLocks noGrp="1"/>
          </p:cNvSpPr>
          <p:nvPr>
            <p:ph type="title" idx="2"/>
          </p:nvPr>
        </p:nvSpPr>
        <p:spPr>
          <a:xfrm>
            <a:off x="3974088" y="1366400"/>
            <a:ext cx="1205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65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35;p48">
            <a:extLst>
              <a:ext uri="{FF2B5EF4-FFF2-40B4-BE49-F238E27FC236}">
                <a16:creationId xmlns:a16="http://schemas.microsoft.com/office/drawing/2014/main" id="{CEC4910F-29E4-4550-966E-698CB5631CD2}"/>
              </a:ext>
            </a:extLst>
          </p:cNvPr>
          <p:cNvSpPr txBox="1">
            <a:spLocks/>
          </p:cNvSpPr>
          <p:nvPr/>
        </p:nvSpPr>
        <p:spPr>
          <a:xfrm>
            <a:off x="746591" y="254779"/>
            <a:ext cx="7973015" cy="93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sz="1400" dirty="0"/>
              <a:t>Avant de pouvoir commencer la conception, nous devions réfléchir aux composants qui devaient être à l’intérieur, et nous en avions beaucoup.</a:t>
            </a:r>
          </a:p>
          <a:p>
            <a:pPr marL="0" indent="0" algn="l">
              <a:buFont typeface="Raleway Medium"/>
              <a:buNone/>
            </a:pPr>
            <a:r>
              <a:rPr lang="fr-FR" sz="1400" dirty="0"/>
              <a:t>Pour implémenter les fonctionnalités que nous expliquerons plus tard, nous avions plusieurs composants à utiliser.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2A029-82A1-476E-9C37-D1F31F0355B1}"/>
              </a:ext>
            </a:extLst>
          </p:cNvPr>
          <p:cNvSpPr txBox="1"/>
          <p:nvPr/>
        </p:nvSpPr>
        <p:spPr>
          <a:xfrm>
            <a:off x="746591" y="1391875"/>
            <a:ext cx="2719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Raleway Medium"/>
                <a:sym typeface="Raleway Medium"/>
              </a:rPr>
              <a:t>Proximity sensor: HC-SR04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810BE-FCC5-4DA9-8700-B2A268666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96" y="1668173"/>
            <a:ext cx="2390775" cy="1412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8808A1-A3F0-486B-8AF7-0FC842361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16" y="1764024"/>
            <a:ext cx="2390775" cy="1215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B2AC76-5E60-493D-85ED-D44B47A922EE}"/>
              </a:ext>
            </a:extLst>
          </p:cNvPr>
          <p:cNvSpPr txBox="1"/>
          <p:nvPr/>
        </p:nvSpPr>
        <p:spPr>
          <a:xfrm>
            <a:off x="3613616" y="1391875"/>
            <a:ext cx="2719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Raleway Medium"/>
                <a:sym typeface="Raleway Medium"/>
              </a:rPr>
              <a:t>Arduino PCB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6D9D1C-C16D-4254-A892-EFCD99AAA723}"/>
              </a:ext>
            </a:extLst>
          </p:cNvPr>
          <p:cNvSpPr txBox="1"/>
          <p:nvPr/>
        </p:nvSpPr>
        <p:spPr>
          <a:xfrm>
            <a:off x="6333003" y="1391875"/>
            <a:ext cx="2719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Raleway Medium"/>
                <a:sym typeface="Raleway Medium"/>
              </a:rPr>
              <a:t>Buttons PCB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25C1F9-84CE-40F9-8886-0C6551974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8515" y="1568016"/>
            <a:ext cx="1416898" cy="1808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B30AB-7256-48FE-A8BD-F74C9A7201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71" t="13863" r="30922" b="31836"/>
          <a:stretch/>
        </p:blipFill>
        <p:spPr>
          <a:xfrm rot="5737078">
            <a:off x="3289829" y="3456156"/>
            <a:ext cx="1828892" cy="19977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A57340-1632-40FD-9C50-735F05D6AD1D}"/>
              </a:ext>
            </a:extLst>
          </p:cNvPr>
          <p:cNvSpPr txBox="1"/>
          <p:nvPr/>
        </p:nvSpPr>
        <p:spPr>
          <a:xfrm>
            <a:off x="910896" y="3293288"/>
            <a:ext cx="2719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Raleway Medium"/>
                <a:sym typeface="Raleway Medium"/>
              </a:rPr>
              <a:t>Battery &amp; its power circuit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B2A040-81EC-44F8-8020-512C3FCEF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934" y="3726750"/>
            <a:ext cx="1795707" cy="13950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E18C07-11DB-4434-8240-AD2CEE30B9E2}"/>
              </a:ext>
            </a:extLst>
          </p:cNvPr>
          <p:cNvSpPr txBox="1"/>
          <p:nvPr/>
        </p:nvSpPr>
        <p:spPr>
          <a:xfrm>
            <a:off x="5840083" y="3293288"/>
            <a:ext cx="2719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Raleway Medium"/>
                <a:sym typeface="Raleway Medium"/>
              </a:rPr>
              <a:t>Motor vibrators and LEDs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5BD595-3C1B-4C20-A7D5-C2A5F66F4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832" y="3306509"/>
            <a:ext cx="1979231" cy="1979231"/>
          </a:xfrm>
          <a:prstGeom prst="rect">
            <a:avLst/>
          </a:prstGeom>
        </p:spPr>
      </p:pic>
      <p:pic>
        <p:nvPicPr>
          <p:cNvPr id="1026" name="Picture 2" descr="LED 3MM 2MA GN: LED 3 mm, low-current, green at reichelt elektronik">
            <a:extLst>
              <a:ext uri="{FF2B5EF4-FFF2-40B4-BE49-F238E27FC236}">
                <a16:creationId xmlns:a16="http://schemas.microsoft.com/office/drawing/2014/main" id="{140132A1-9787-4170-B0BD-FF57C916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75" y="3813441"/>
            <a:ext cx="1090172" cy="102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43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35;p48">
            <a:extLst>
              <a:ext uri="{FF2B5EF4-FFF2-40B4-BE49-F238E27FC236}">
                <a16:creationId xmlns:a16="http://schemas.microsoft.com/office/drawing/2014/main" id="{9D0A474F-939E-4A64-98F0-CA215055DAB2}"/>
              </a:ext>
            </a:extLst>
          </p:cNvPr>
          <p:cNvSpPr txBox="1">
            <a:spLocks/>
          </p:cNvSpPr>
          <p:nvPr/>
        </p:nvSpPr>
        <p:spPr>
          <a:xfrm>
            <a:off x="764584" y="285750"/>
            <a:ext cx="7614831" cy="5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sz="1400" dirty="0"/>
              <a:t>Mais avant de prendre des mesures réelles, nous avons commencé par un </a:t>
            </a:r>
            <a:r>
              <a:rPr lang="fr-FR" sz="1400" b="1" dirty="0"/>
              <a:t>croquis 2D approximatif</a:t>
            </a:r>
            <a:r>
              <a:rPr lang="fr-FR" sz="1400" dirty="0"/>
              <a:t> 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7BEF3D-8715-4113-A76A-505CEC8505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13000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6874" y="930592"/>
            <a:ext cx="5770252" cy="3927158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E6C8D7-3FA8-4D70-A881-4964DEDA1905}"/>
              </a:ext>
            </a:extLst>
          </p:cNvPr>
          <p:cNvSpPr/>
          <p:nvPr/>
        </p:nvSpPr>
        <p:spPr>
          <a:xfrm>
            <a:off x="5605063" y="2152650"/>
            <a:ext cx="418809" cy="454025"/>
          </a:xfrm>
          <a:custGeom>
            <a:avLst/>
            <a:gdLst>
              <a:gd name="connsiteX0" fmla="*/ 0 w 418809"/>
              <a:gd name="connsiteY0" fmla="*/ 227013 h 454025"/>
              <a:gd name="connsiteX1" fmla="*/ 209405 w 418809"/>
              <a:gd name="connsiteY1" fmla="*/ 0 h 454025"/>
              <a:gd name="connsiteX2" fmla="*/ 418810 w 418809"/>
              <a:gd name="connsiteY2" fmla="*/ 227013 h 454025"/>
              <a:gd name="connsiteX3" fmla="*/ 209405 w 418809"/>
              <a:gd name="connsiteY3" fmla="*/ 454026 h 454025"/>
              <a:gd name="connsiteX4" fmla="*/ 0 w 418809"/>
              <a:gd name="connsiteY4" fmla="*/ 227013 h 45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809" h="454025" extrusionOk="0">
                <a:moveTo>
                  <a:pt x="0" y="227013"/>
                </a:moveTo>
                <a:cubicBezTo>
                  <a:pt x="3546" y="74963"/>
                  <a:pt x="108044" y="11511"/>
                  <a:pt x="209405" y="0"/>
                </a:cubicBezTo>
                <a:cubicBezTo>
                  <a:pt x="302240" y="-8627"/>
                  <a:pt x="425823" y="77048"/>
                  <a:pt x="418810" y="227013"/>
                </a:cubicBezTo>
                <a:cubicBezTo>
                  <a:pt x="437582" y="339981"/>
                  <a:pt x="320663" y="465220"/>
                  <a:pt x="209405" y="454026"/>
                </a:cubicBezTo>
                <a:cubicBezTo>
                  <a:pt x="86713" y="477150"/>
                  <a:pt x="12272" y="341595"/>
                  <a:pt x="0" y="227013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68D482-FB8D-4020-900C-587882115594}"/>
              </a:ext>
            </a:extLst>
          </p:cNvPr>
          <p:cNvSpPr/>
          <p:nvPr/>
        </p:nvSpPr>
        <p:spPr>
          <a:xfrm>
            <a:off x="6318250" y="1447615"/>
            <a:ext cx="876300" cy="654235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aleway Medium"/>
                <a:sym typeface="Raleway Medium"/>
              </a:rPr>
              <a:t>Boutons de </a:t>
            </a:r>
            <a:r>
              <a:rPr lang="en-US" sz="1200" dirty="0" err="1">
                <a:solidFill>
                  <a:schemeClr val="bg1"/>
                </a:solidFill>
                <a:latin typeface="Raleway Medium"/>
                <a:sym typeface="Raleway Medium"/>
              </a:rPr>
              <a:t>contrôle</a:t>
            </a:r>
            <a:endParaRPr lang="en-US" sz="1200" dirty="0">
              <a:solidFill>
                <a:schemeClr val="bg1"/>
              </a:solidFill>
              <a:latin typeface="Raleway Medium"/>
              <a:sym typeface="Raleway Medium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869483-A1C0-43F0-B869-72BE6B64B626}"/>
              </a:ext>
            </a:extLst>
          </p:cNvPr>
          <p:cNvCxnSpPr>
            <a:cxnSpLocks/>
            <a:endCxn id="2" idx="7"/>
          </p:cNvCxnSpPr>
          <p:nvPr/>
        </p:nvCxnSpPr>
        <p:spPr>
          <a:xfrm flipH="1">
            <a:off x="5962539" y="1835150"/>
            <a:ext cx="355711" cy="38399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9611C13-327E-45F2-A07D-80022BC98F0A}"/>
              </a:ext>
            </a:extLst>
          </p:cNvPr>
          <p:cNvSpPr/>
          <p:nvPr/>
        </p:nvSpPr>
        <p:spPr>
          <a:xfrm>
            <a:off x="4362594" y="2693194"/>
            <a:ext cx="435625" cy="304800"/>
          </a:xfrm>
          <a:custGeom>
            <a:avLst/>
            <a:gdLst>
              <a:gd name="connsiteX0" fmla="*/ 0 w 435625"/>
              <a:gd name="connsiteY0" fmla="*/ 152400 h 304800"/>
              <a:gd name="connsiteX1" fmla="*/ 217813 w 435625"/>
              <a:gd name="connsiteY1" fmla="*/ 0 h 304800"/>
              <a:gd name="connsiteX2" fmla="*/ 435626 w 435625"/>
              <a:gd name="connsiteY2" fmla="*/ 152400 h 304800"/>
              <a:gd name="connsiteX3" fmla="*/ 217813 w 435625"/>
              <a:gd name="connsiteY3" fmla="*/ 304800 h 304800"/>
              <a:gd name="connsiteX4" fmla="*/ 0 w 435625"/>
              <a:gd name="connsiteY4" fmla="*/ 1524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625" h="304800" extrusionOk="0">
                <a:moveTo>
                  <a:pt x="0" y="152400"/>
                </a:moveTo>
                <a:cubicBezTo>
                  <a:pt x="3842" y="39333"/>
                  <a:pt x="101654" y="3332"/>
                  <a:pt x="217813" y="0"/>
                </a:cubicBezTo>
                <a:cubicBezTo>
                  <a:pt x="329169" y="-3380"/>
                  <a:pt x="441053" y="49203"/>
                  <a:pt x="435626" y="152400"/>
                </a:cubicBezTo>
                <a:cubicBezTo>
                  <a:pt x="439467" y="234029"/>
                  <a:pt x="333396" y="316807"/>
                  <a:pt x="217813" y="304800"/>
                </a:cubicBezTo>
                <a:cubicBezTo>
                  <a:pt x="93035" y="319525"/>
                  <a:pt x="7018" y="230395"/>
                  <a:pt x="0" y="15240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4A4B84-49CF-4980-8A62-8705B2813EBD}"/>
              </a:ext>
            </a:extLst>
          </p:cNvPr>
          <p:cNvSpPr/>
          <p:nvPr/>
        </p:nvSpPr>
        <p:spPr>
          <a:xfrm>
            <a:off x="4157805" y="3901758"/>
            <a:ext cx="876300" cy="52705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aleway Medium"/>
                <a:sym typeface="Raleway Medium"/>
              </a:rPr>
              <a:t>Power switch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4941EE-60A9-4679-BEAB-FA608D6092D2}"/>
              </a:ext>
            </a:extLst>
          </p:cNvPr>
          <p:cNvCxnSpPr>
            <a:cxnSpLocks/>
            <a:stCxn id="17" idx="4"/>
            <a:endCxn id="18" idx="0"/>
          </p:cNvCxnSpPr>
          <p:nvPr/>
        </p:nvCxnSpPr>
        <p:spPr>
          <a:xfrm>
            <a:off x="4580407" y="2997994"/>
            <a:ext cx="15548" cy="90376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87AE466B-FC9D-477A-B61A-F74547067446}"/>
              </a:ext>
            </a:extLst>
          </p:cNvPr>
          <p:cNvSpPr/>
          <p:nvPr/>
        </p:nvSpPr>
        <p:spPr>
          <a:xfrm>
            <a:off x="2185848" y="2066740"/>
            <a:ext cx="743090" cy="454024"/>
          </a:xfrm>
          <a:custGeom>
            <a:avLst/>
            <a:gdLst>
              <a:gd name="connsiteX0" fmla="*/ 0 w 743090"/>
              <a:gd name="connsiteY0" fmla="*/ 227012 h 454024"/>
              <a:gd name="connsiteX1" fmla="*/ 371545 w 743090"/>
              <a:gd name="connsiteY1" fmla="*/ 0 h 454024"/>
              <a:gd name="connsiteX2" fmla="*/ 743090 w 743090"/>
              <a:gd name="connsiteY2" fmla="*/ 227012 h 454024"/>
              <a:gd name="connsiteX3" fmla="*/ 371545 w 743090"/>
              <a:gd name="connsiteY3" fmla="*/ 454024 h 454024"/>
              <a:gd name="connsiteX4" fmla="*/ 0 w 743090"/>
              <a:gd name="connsiteY4" fmla="*/ 227012 h 45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090" h="454024" extrusionOk="0">
                <a:moveTo>
                  <a:pt x="0" y="227012"/>
                </a:moveTo>
                <a:cubicBezTo>
                  <a:pt x="1771" y="88318"/>
                  <a:pt x="186336" y="16103"/>
                  <a:pt x="371545" y="0"/>
                </a:cubicBezTo>
                <a:cubicBezTo>
                  <a:pt x="569995" y="-2552"/>
                  <a:pt x="748000" y="84422"/>
                  <a:pt x="743090" y="227012"/>
                </a:cubicBezTo>
                <a:cubicBezTo>
                  <a:pt x="763328" y="339010"/>
                  <a:pt x="570640" y="469579"/>
                  <a:pt x="371545" y="454024"/>
                </a:cubicBezTo>
                <a:cubicBezTo>
                  <a:pt x="162643" y="466186"/>
                  <a:pt x="16193" y="338144"/>
                  <a:pt x="0" y="227012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A3830A-D87C-4264-B8AF-B0324000E983}"/>
              </a:ext>
            </a:extLst>
          </p:cNvPr>
          <p:cNvSpPr/>
          <p:nvPr/>
        </p:nvSpPr>
        <p:spPr>
          <a:xfrm>
            <a:off x="1798937" y="1088719"/>
            <a:ext cx="1202514" cy="52705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Raleway Medium"/>
                <a:sym typeface="Raleway Medium"/>
              </a:rPr>
              <a:t>Capteur</a:t>
            </a:r>
            <a:r>
              <a:rPr lang="en-US" sz="1200" dirty="0">
                <a:solidFill>
                  <a:schemeClr val="bg1"/>
                </a:solidFill>
                <a:latin typeface="Raleway Medium"/>
                <a:sym typeface="Raleway Medium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Raleway Medium"/>
                <a:sym typeface="Raleway Medium"/>
              </a:rPr>
              <a:t>proximité</a:t>
            </a:r>
            <a:endParaRPr lang="en-US" sz="1200" dirty="0">
              <a:solidFill>
                <a:schemeClr val="bg1"/>
              </a:solidFill>
              <a:latin typeface="Raleway Medium"/>
              <a:sym typeface="Raleway Medium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67E999-3EAF-4CFE-833A-7633C46E2F55}"/>
              </a:ext>
            </a:extLst>
          </p:cNvPr>
          <p:cNvCxnSpPr>
            <a:cxnSpLocks/>
            <a:stCxn id="23" idx="0"/>
            <a:endCxn id="24" idx="2"/>
          </p:cNvCxnSpPr>
          <p:nvPr/>
        </p:nvCxnSpPr>
        <p:spPr>
          <a:xfrm flipH="1" flipV="1">
            <a:off x="2400194" y="1615769"/>
            <a:ext cx="157199" cy="45097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0B82FC4-D0EE-47F3-BA85-E0DB459104EE}"/>
              </a:ext>
            </a:extLst>
          </p:cNvPr>
          <p:cNvSpPr/>
          <p:nvPr/>
        </p:nvSpPr>
        <p:spPr>
          <a:xfrm>
            <a:off x="2609849" y="3419475"/>
            <a:ext cx="478631" cy="393374"/>
          </a:xfrm>
          <a:custGeom>
            <a:avLst/>
            <a:gdLst>
              <a:gd name="connsiteX0" fmla="*/ 0 w 478631"/>
              <a:gd name="connsiteY0" fmla="*/ 196687 h 393374"/>
              <a:gd name="connsiteX1" fmla="*/ 239316 w 478631"/>
              <a:gd name="connsiteY1" fmla="*/ 0 h 393374"/>
              <a:gd name="connsiteX2" fmla="*/ 478632 w 478631"/>
              <a:gd name="connsiteY2" fmla="*/ 196687 h 393374"/>
              <a:gd name="connsiteX3" fmla="*/ 239316 w 478631"/>
              <a:gd name="connsiteY3" fmla="*/ 393374 h 393374"/>
              <a:gd name="connsiteX4" fmla="*/ 0 w 478631"/>
              <a:gd name="connsiteY4" fmla="*/ 196687 h 39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631" h="393374" extrusionOk="0">
                <a:moveTo>
                  <a:pt x="0" y="196687"/>
                </a:moveTo>
                <a:cubicBezTo>
                  <a:pt x="803" y="82023"/>
                  <a:pt x="115998" y="7132"/>
                  <a:pt x="239316" y="0"/>
                </a:cubicBezTo>
                <a:cubicBezTo>
                  <a:pt x="359559" y="-4510"/>
                  <a:pt x="482337" y="75069"/>
                  <a:pt x="478632" y="196687"/>
                </a:cubicBezTo>
                <a:cubicBezTo>
                  <a:pt x="500782" y="290673"/>
                  <a:pt x="362152" y="417160"/>
                  <a:pt x="239316" y="393374"/>
                </a:cubicBezTo>
                <a:cubicBezTo>
                  <a:pt x="100778" y="414283"/>
                  <a:pt x="14305" y="292732"/>
                  <a:pt x="0" y="19668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B187B1E-174D-418C-BAE5-714D10D64C66}"/>
              </a:ext>
            </a:extLst>
          </p:cNvPr>
          <p:cNvSpPr/>
          <p:nvPr/>
        </p:nvSpPr>
        <p:spPr>
          <a:xfrm>
            <a:off x="2242997" y="4212908"/>
            <a:ext cx="1283422" cy="527050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aleway Medium"/>
                <a:sym typeface="Raleway Medium"/>
              </a:rPr>
              <a:t>Alimentation E/S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771991D-AA4E-43A6-A713-4C8BCA5FD6E7}"/>
              </a:ext>
            </a:extLst>
          </p:cNvPr>
          <p:cNvCxnSpPr>
            <a:cxnSpLocks/>
            <a:stCxn id="31" idx="4"/>
            <a:endCxn id="32" idx="0"/>
          </p:cNvCxnSpPr>
          <p:nvPr/>
        </p:nvCxnSpPr>
        <p:spPr>
          <a:xfrm>
            <a:off x="2849165" y="3812849"/>
            <a:ext cx="35543" cy="40005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767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35;p48">
            <a:extLst>
              <a:ext uri="{FF2B5EF4-FFF2-40B4-BE49-F238E27FC236}">
                <a16:creationId xmlns:a16="http://schemas.microsoft.com/office/drawing/2014/main" id="{9D0A474F-939E-4A64-98F0-CA215055DAB2}"/>
              </a:ext>
            </a:extLst>
          </p:cNvPr>
          <p:cNvSpPr txBox="1">
            <a:spLocks/>
          </p:cNvSpPr>
          <p:nvPr/>
        </p:nvSpPr>
        <p:spPr>
          <a:xfrm>
            <a:off x="764583" y="285750"/>
            <a:ext cx="7614831" cy="44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fr-FR" sz="1400" dirty="0"/>
              <a:t>Nous sommes ensuite passés à la conception avec des mesures réelles 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28FD86-DFB8-42CC-9B8C-939ECCF78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05" y="933450"/>
            <a:ext cx="5831321" cy="3924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4CC3F-8827-4339-9ABC-F12FD30AE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1305" y="1490829"/>
            <a:ext cx="3924300" cy="2809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527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E8E5C6-D238-44F1-8D04-3B6CB3B0C787}"/>
              </a:ext>
            </a:extLst>
          </p:cNvPr>
          <p:cNvGrpSpPr/>
          <p:nvPr/>
        </p:nvGrpSpPr>
        <p:grpSpPr>
          <a:xfrm>
            <a:off x="1906111" y="302418"/>
            <a:ext cx="5331778" cy="4538663"/>
            <a:chOff x="1088072" y="-338137"/>
            <a:chExt cx="6967855" cy="58197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16204D-2595-47BF-8D14-65FD07DF4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72" y="-338137"/>
              <a:ext cx="4048125" cy="581977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54CEB4-A2C1-4B8D-84D6-E77E75CC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77" y="932498"/>
              <a:ext cx="2724150" cy="22860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E01FCF-37EF-4360-BC41-A06B107EB4EE}"/>
                </a:ext>
              </a:extLst>
            </p:cNvPr>
            <p:cNvSpPr/>
            <p:nvPr/>
          </p:nvSpPr>
          <p:spPr>
            <a:xfrm>
              <a:off x="2339657" y="105728"/>
              <a:ext cx="1318260" cy="101981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B1339E-3115-4B56-A96B-99547A80F0A8}"/>
                </a:ext>
              </a:extLst>
            </p:cNvPr>
            <p:cNvCxnSpPr/>
            <p:nvPr/>
          </p:nvCxnSpPr>
          <p:spPr>
            <a:xfrm>
              <a:off x="3676967" y="481013"/>
              <a:ext cx="1771015" cy="87566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A7C6F3-BE7E-4174-A8DE-DDCCD0B69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502" y="-317817"/>
              <a:ext cx="1440815" cy="1174750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F69817-2401-4D65-BE64-B6ED221217F0}"/>
                </a:ext>
              </a:extLst>
            </p:cNvPr>
            <p:cNvCxnSpPr/>
            <p:nvPr/>
          </p:nvCxnSpPr>
          <p:spPr>
            <a:xfrm flipV="1">
              <a:off x="3687127" y="134938"/>
              <a:ext cx="2348230" cy="37528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089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EFFE02-8F6E-4BC3-B1C2-BC8F6481D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2" y="321468"/>
            <a:ext cx="4693325" cy="4500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7EA95-D859-4655-9A10-E30CC95FB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27" y="321468"/>
            <a:ext cx="3186678" cy="4500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791483-79E0-46A5-8B91-521AB4AA5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321468"/>
            <a:ext cx="4693325" cy="4500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B45A98-C587-4989-82DA-F2696C12E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968" y="321468"/>
            <a:ext cx="3186678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F881AB-883B-4AD2-A4C3-65C266630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41" y="218854"/>
            <a:ext cx="6032918" cy="4004139"/>
          </a:xfrm>
          <a:prstGeom prst="rect">
            <a:avLst/>
          </a:prstGeom>
        </p:spPr>
      </p:pic>
      <p:sp>
        <p:nvSpPr>
          <p:cNvPr id="7" name="Google Shape;635;p48">
            <a:extLst>
              <a:ext uri="{FF2B5EF4-FFF2-40B4-BE49-F238E27FC236}">
                <a16:creationId xmlns:a16="http://schemas.microsoft.com/office/drawing/2014/main" id="{9368059F-8801-4C96-BE7A-984BBABA4898}"/>
              </a:ext>
            </a:extLst>
          </p:cNvPr>
          <p:cNvSpPr txBox="1">
            <a:spLocks/>
          </p:cNvSpPr>
          <p:nvPr/>
        </p:nvSpPr>
        <p:spPr>
          <a:xfrm>
            <a:off x="764584" y="4481887"/>
            <a:ext cx="7614831" cy="44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fr-FR" sz="1400" dirty="0"/>
              <a:t>Et après plus de travail, c’était le produit final</a:t>
            </a:r>
          </a:p>
        </p:txBody>
      </p:sp>
    </p:spTree>
    <p:extLst>
      <p:ext uri="{BB962C8B-B14F-4D97-AF65-F5344CB8AC3E}">
        <p14:creationId xmlns:p14="http://schemas.microsoft.com/office/powerpoint/2010/main" val="3959798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35;p48">
            <a:extLst>
              <a:ext uri="{FF2B5EF4-FFF2-40B4-BE49-F238E27FC236}">
                <a16:creationId xmlns:a16="http://schemas.microsoft.com/office/drawing/2014/main" id="{9368059F-8801-4C96-BE7A-984BBABA4898}"/>
              </a:ext>
            </a:extLst>
          </p:cNvPr>
          <p:cNvSpPr txBox="1">
            <a:spLocks/>
          </p:cNvSpPr>
          <p:nvPr/>
        </p:nvSpPr>
        <p:spPr>
          <a:xfrm>
            <a:off x="764584" y="419438"/>
            <a:ext cx="7614831" cy="110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sz="1400" dirty="0"/>
              <a:t>Comme vous pouvez le remarquer, le design n’était pas visuellement attrayant ou confortable à utiliser, il était aussi un peu grand pour la main à tenir, ce qui le rendra inconfortable pendant une longue période d’utilisation.</a:t>
            </a:r>
          </a:p>
          <a:p>
            <a:pPr marL="0" indent="0" algn="l">
              <a:buFont typeface="Raleway Medium"/>
              <a:buNone/>
            </a:pPr>
            <a:r>
              <a:rPr lang="fr-FR" sz="1400" dirty="0"/>
              <a:t>Nous avons donc décidé de lâcher le dessin actuel et de tout recommencer à zéro.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4BE27-AAF2-4048-BC97-AD1714158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4814" y="112766"/>
            <a:ext cx="2594369" cy="5593668"/>
          </a:xfrm>
          <a:prstGeom prst="rect">
            <a:avLst/>
          </a:prstGeom>
        </p:spPr>
      </p:pic>
      <p:sp>
        <p:nvSpPr>
          <p:cNvPr id="5" name="Google Shape;635;p48">
            <a:extLst>
              <a:ext uri="{FF2B5EF4-FFF2-40B4-BE49-F238E27FC236}">
                <a16:creationId xmlns:a16="http://schemas.microsoft.com/office/drawing/2014/main" id="{D748C122-47AC-47F9-A26C-2A35E0DB6DE4}"/>
              </a:ext>
            </a:extLst>
          </p:cNvPr>
          <p:cNvSpPr txBox="1">
            <a:spLocks/>
          </p:cNvSpPr>
          <p:nvPr/>
        </p:nvSpPr>
        <p:spPr>
          <a:xfrm>
            <a:off x="2170695" y="4541623"/>
            <a:ext cx="4802606" cy="36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en-US" sz="1400" dirty="0"/>
              <a:t>On </a:t>
            </a:r>
            <a:r>
              <a:rPr lang="en-US" sz="1400" dirty="0" err="1"/>
              <a:t>cree</a:t>
            </a:r>
            <a:r>
              <a:rPr lang="en-US" sz="1400" dirty="0"/>
              <a:t> un nouveau plan, et nous le </a:t>
            </a:r>
            <a:r>
              <a:rPr lang="en-US" sz="1400" dirty="0" err="1"/>
              <a:t>prenons</a:t>
            </a:r>
            <a:r>
              <a:rPr lang="en-US" sz="1400" dirty="0"/>
              <a:t> </a:t>
            </a:r>
            <a:r>
              <a:rPr lang="en-US" sz="1400" dirty="0" err="1"/>
              <a:t>d’ici</a:t>
            </a:r>
            <a:endParaRPr lang="en-US" sz="1400" dirty="0"/>
          </a:p>
          <a:p>
            <a:pPr marL="0" indent="0">
              <a:buFont typeface="Raleway Medium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0602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35;p48">
            <a:extLst>
              <a:ext uri="{FF2B5EF4-FFF2-40B4-BE49-F238E27FC236}">
                <a16:creationId xmlns:a16="http://schemas.microsoft.com/office/drawing/2014/main" id="{9368059F-8801-4C96-BE7A-984BBABA4898}"/>
              </a:ext>
            </a:extLst>
          </p:cNvPr>
          <p:cNvSpPr txBox="1">
            <a:spLocks/>
          </p:cNvSpPr>
          <p:nvPr/>
        </p:nvSpPr>
        <p:spPr>
          <a:xfrm>
            <a:off x="2733431" y="458139"/>
            <a:ext cx="3677134" cy="3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fr-FR" sz="1400" dirty="0"/>
              <a:t>Puis nous ajoutons des </a:t>
            </a:r>
            <a:r>
              <a:rPr lang="en-US" sz="1400" dirty="0" err="1"/>
              <a:t>courbures</a:t>
            </a:r>
            <a:endParaRPr lang="fr-FR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3395E-51A2-4B69-94D8-C52CB9DF0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7" y="1385295"/>
            <a:ext cx="8437723" cy="23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7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35;p48">
            <a:extLst>
              <a:ext uri="{FF2B5EF4-FFF2-40B4-BE49-F238E27FC236}">
                <a16:creationId xmlns:a16="http://schemas.microsoft.com/office/drawing/2014/main" id="{9368059F-8801-4C96-BE7A-984BBABA4898}"/>
              </a:ext>
            </a:extLst>
          </p:cNvPr>
          <p:cNvSpPr txBox="1">
            <a:spLocks/>
          </p:cNvSpPr>
          <p:nvPr/>
        </p:nvSpPr>
        <p:spPr>
          <a:xfrm>
            <a:off x="3394226" y="468299"/>
            <a:ext cx="2355543" cy="3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en-US" sz="1400" dirty="0"/>
              <a:t>Et plus de </a:t>
            </a:r>
            <a:r>
              <a:rPr lang="en-US" sz="1400" dirty="0" err="1"/>
              <a:t>courbures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3395E-51A2-4B69-94D8-C52CB9DF07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3266055" y="-838402"/>
            <a:ext cx="2611889" cy="68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7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"/>
          <p:cNvSpPr txBox="1">
            <a:spLocks noGrp="1"/>
          </p:cNvSpPr>
          <p:nvPr>
            <p:ph type="title"/>
          </p:nvPr>
        </p:nvSpPr>
        <p:spPr>
          <a:xfrm>
            <a:off x="713225" y="538200"/>
            <a:ext cx="35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Table des matières</a:t>
            </a:r>
          </a:p>
        </p:txBody>
      </p:sp>
      <p:sp>
        <p:nvSpPr>
          <p:cNvPr id="372" name="Google Shape;372;p41"/>
          <p:cNvSpPr txBox="1">
            <a:spLocks noGrp="1"/>
          </p:cNvSpPr>
          <p:nvPr>
            <p:ph type="subTitle" idx="1"/>
          </p:nvPr>
        </p:nvSpPr>
        <p:spPr>
          <a:xfrm>
            <a:off x="1246625" y="1809750"/>
            <a:ext cx="2648100" cy="2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Problématique et solutions</a:t>
            </a:r>
          </a:p>
        </p:txBody>
      </p:sp>
      <p:sp>
        <p:nvSpPr>
          <p:cNvPr id="373" name="Google Shape;373;p41"/>
          <p:cNvSpPr txBox="1">
            <a:spLocks noGrp="1"/>
          </p:cNvSpPr>
          <p:nvPr>
            <p:ph type="subTitle" idx="2"/>
          </p:nvPr>
        </p:nvSpPr>
        <p:spPr>
          <a:xfrm>
            <a:off x="1246625" y="1400175"/>
            <a:ext cx="26517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374" name="Google Shape;374;p41"/>
          <p:cNvSpPr txBox="1">
            <a:spLocks noGrp="1"/>
          </p:cNvSpPr>
          <p:nvPr>
            <p:ph type="title" idx="3"/>
          </p:nvPr>
        </p:nvSpPr>
        <p:spPr>
          <a:xfrm>
            <a:off x="713225" y="1398975"/>
            <a:ext cx="552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 dirty="0"/>
          </a:p>
        </p:txBody>
      </p:sp>
      <p:sp>
        <p:nvSpPr>
          <p:cNvPr id="375" name="Google Shape;375;p41"/>
          <p:cNvSpPr txBox="1">
            <a:spLocks noGrp="1"/>
          </p:cNvSpPr>
          <p:nvPr>
            <p:ph type="subTitle" idx="4"/>
          </p:nvPr>
        </p:nvSpPr>
        <p:spPr>
          <a:xfrm>
            <a:off x="1246625" y="2664276"/>
            <a:ext cx="26442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fr-FR" dirty="0"/>
              <a:t>Ergonomie, convivialité et attrait visuel</a:t>
            </a:r>
          </a:p>
        </p:txBody>
      </p:sp>
      <p:sp>
        <p:nvSpPr>
          <p:cNvPr id="376" name="Google Shape;376;p41"/>
          <p:cNvSpPr txBox="1">
            <a:spLocks noGrp="1"/>
          </p:cNvSpPr>
          <p:nvPr>
            <p:ph type="subTitle" idx="5"/>
          </p:nvPr>
        </p:nvSpPr>
        <p:spPr>
          <a:xfrm>
            <a:off x="1246625" y="2256136"/>
            <a:ext cx="2991000" cy="3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Conception</a:t>
            </a:r>
            <a:endParaRPr dirty="0"/>
          </a:p>
        </p:txBody>
      </p:sp>
      <p:sp>
        <p:nvSpPr>
          <p:cNvPr id="377" name="Google Shape;377;p41"/>
          <p:cNvSpPr txBox="1">
            <a:spLocks noGrp="1"/>
          </p:cNvSpPr>
          <p:nvPr>
            <p:ph type="title" idx="6"/>
          </p:nvPr>
        </p:nvSpPr>
        <p:spPr>
          <a:xfrm>
            <a:off x="713225" y="2254936"/>
            <a:ext cx="552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 dirty="0"/>
          </a:p>
        </p:txBody>
      </p:sp>
      <p:sp>
        <p:nvSpPr>
          <p:cNvPr id="378" name="Google Shape;378;p41"/>
          <p:cNvSpPr txBox="1">
            <a:spLocks noGrp="1"/>
          </p:cNvSpPr>
          <p:nvPr>
            <p:ph type="subTitle" idx="7"/>
          </p:nvPr>
        </p:nvSpPr>
        <p:spPr>
          <a:xfrm>
            <a:off x="1246625" y="3921046"/>
            <a:ext cx="26442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Architecture, caractéristiques et utilisation</a:t>
            </a:r>
          </a:p>
        </p:txBody>
      </p:sp>
      <p:sp>
        <p:nvSpPr>
          <p:cNvPr id="379" name="Google Shape;379;p41"/>
          <p:cNvSpPr txBox="1">
            <a:spLocks noGrp="1"/>
          </p:cNvSpPr>
          <p:nvPr>
            <p:ph type="subTitle" idx="8"/>
          </p:nvPr>
        </p:nvSpPr>
        <p:spPr>
          <a:xfrm>
            <a:off x="1246624" y="3325318"/>
            <a:ext cx="3044021" cy="6447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Fonctionnalités et caractéristiques</a:t>
            </a:r>
            <a:endParaRPr dirty="0"/>
          </a:p>
        </p:txBody>
      </p:sp>
      <p:sp>
        <p:nvSpPr>
          <p:cNvPr id="380" name="Google Shape;380;p41"/>
          <p:cNvSpPr txBox="1">
            <a:spLocks noGrp="1"/>
          </p:cNvSpPr>
          <p:nvPr>
            <p:ph type="title" idx="9"/>
          </p:nvPr>
        </p:nvSpPr>
        <p:spPr>
          <a:xfrm>
            <a:off x="713225" y="3324118"/>
            <a:ext cx="552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 dirty="0"/>
          </a:p>
        </p:txBody>
      </p:sp>
      <p:pic>
        <p:nvPicPr>
          <p:cNvPr id="382" name="Google Shape;382;p41"/>
          <p:cNvPicPr preferRelativeResize="0"/>
          <p:nvPr/>
        </p:nvPicPr>
        <p:blipFill>
          <a:blip r:embed="rId3"/>
          <a:srcRect l="12500" r="12500"/>
          <a:stretch/>
        </p:blipFill>
        <p:spPr>
          <a:xfrm rot="20577419">
            <a:off x="3383364" y="223011"/>
            <a:ext cx="5171684" cy="498013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3" name="Google Shape;383;p41"/>
          <p:cNvSpPr/>
          <p:nvPr/>
        </p:nvSpPr>
        <p:spPr>
          <a:xfrm>
            <a:off x="4495165" y="623390"/>
            <a:ext cx="576238" cy="579398"/>
          </a:xfrm>
          <a:prstGeom prst="ellipse">
            <a:avLst/>
          </a:prstGeom>
          <a:solidFill>
            <a:schemeClr val="accent6">
              <a:alpha val="72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99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35;p48">
            <a:extLst>
              <a:ext uri="{FF2B5EF4-FFF2-40B4-BE49-F238E27FC236}">
                <a16:creationId xmlns:a16="http://schemas.microsoft.com/office/drawing/2014/main" id="{9368059F-8801-4C96-BE7A-984BBABA4898}"/>
              </a:ext>
            </a:extLst>
          </p:cNvPr>
          <p:cNvSpPr txBox="1">
            <a:spLocks/>
          </p:cNvSpPr>
          <p:nvPr/>
        </p:nvSpPr>
        <p:spPr>
          <a:xfrm>
            <a:off x="2936552" y="539737"/>
            <a:ext cx="3270893" cy="3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en-US" sz="1400" dirty="0"/>
              <a:t>Et plus de </a:t>
            </a:r>
            <a:r>
              <a:rPr lang="en-US" sz="1400" dirty="0" err="1"/>
              <a:t>courbures</a:t>
            </a:r>
            <a:r>
              <a:rPr lang="en-US" sz="1400" dirty="0"/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18569-49EB-4B7E-A55F-E7BDDF3BA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52" y="1194348"/>
            <a:ext cx="3270893" cy="35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97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35;p48">
            <a:extLst>
              <a:ext uri="{FF2B5EF4-FFF2-40B4-BE49-F238E27FC236}">
                <a16:creationId xmlns:a16="http://schemas.microsoft.com/office/drawing/2014/main" id="{9368059F-8801-4C96-BE7A-984BBABA4898}"/>
              </a:ext>
            </a:extLst>
          </p:cNvPr>
          <p:cNvSpPr txBox="1">
            <a:spLocks/>
          </p:cNvSpPr>
          <p:nvPr/>
        </p:nvSpPr>
        <p:spPr>
          <a:xfrm>
            <a:off x="2936552" y="539737"/>
            <a:ext cx="3270893" cy="3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fr-FR" sz="1400" dirty="0"/>
              <a:t>Jusqu’à ce qu’on se retrouve avec ça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C43C1-73FF-45D8-93FC-E9DD9EF58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1" y="1439792"/>
            <a:ext cx="4679950" cy="3380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43AEE9-155B-448C-9E10-35BD0D5A6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94" y="1439792"/>
            <a:ext cx="3367055" cy="338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20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35;p48">
            <a:extLst>
              <a:ext uri="{FF2B5EF4-FFF2-40B4-BE49-F238E27FC236}">
                <a16:creationId xmlns:a16="http://schemas.microsoft.com/office/drawing/2014/main" id="{9368059F-8801-4C96-BE7A-984BBABA4898}"/>
              </a:ext>
            </a:extLst>
          </p:cNvPr>
          <p:cNvSpPr txBox="1">
            <a:spLocks/>
          </p:cNvSpPr>
          <p:nvPr/>
        </p:nvSpPr>
        <p:spPr>
          <a:xfrm>
            <a:off x="2420793" y="322968"/>
            <a:ext cx="4300045" cy="3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fr-FR" sz="1400" dirty="0"/>
              <a:t>Le boitier contient tous les composants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5428F-1C67-4B00-B4B8-D798EC07C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65" y="1043732"/>
            <a:ext cx="6355469" cy="1712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EEA4A2-6F0F-4865-A54F-9F45305E7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4264" y="645063"/>
            <a:ext cx="1993105" cy="63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74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79281-462A-4F27-B71A-828156EF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39963">
            <a:off x="-1291947" y="375237"/>
            <a:ext cx="5264738" cy="2239249"/>
          </a:xfrm>
          <a:prstGeom prst="rect">
            <a:avLst/>
          </a:prstGeom>
        </p:spPr>
      </p:pic>
      <p:sp>
        <p:nvSpPr>
          <p:cNvPr id="10" name="Google Shape;634;p48">
            <a:extLst>
              <a:ext uri="{FF2B5EF4-FFF2-40B4-BE49-F238E27FC236}">
                <a16:creationId xmlns:a16="http://schemas.microsoft.com/office/drawing/2014/main" id="{FBA564EA-D7C7-457B-92C7-A0564799B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4000" y="272854"/>
            <a:ext cx="35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Produit final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4A6469-B630-431A-B9D0-08E3E2DBA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989578" cy="3742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CCF576-A660-4062-A9C3-D09730048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2770" y="1494861"/>
            <a:ext cx="8250096" cy="35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59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53"/>
          <p:cNvSpPr txBox="1">
            <a:spLocks noGrp="1"/>
          </p:cNvSpPr>
          <p:nvPr>
            <p:ph type="title"/>
          </p:nvPr>
        </p:nvSpPr>
        <p:spPr>
          <a:xfrm>
            <a:off x="0" y="2075223"/>
            <a:ext cx="91440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Fonctionnalités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et </a:t>
            </a:r>
            <a:r>
              <a:rPr lang="en-US" sz="4000" dirty="0" err="1"/>
              <a:t>caractéristiques</a:t>
            </a:r>
            <a:endParaRPr lang="en-US" sz="4000" dirty="0"/>
          </a:p>
        </p:txBody>
      </p:sp>
      <p:sp>
        <p:nvSpPr>
          <p:cNvPr id="1229" name="Google Shape;1229;p53"/>
          <p:cNvSpPr txBox="1">
            <a:spLocks noGrp="1"/>
          </p:cNvSpPr>
          <p:nvPr>
            <p:ph type="subTitle" idx="1"/>
          </p:nvPr>
        </p:nvSpPr>
        <p:spPr>
          <a:xfrm>
            <a:off x="1752000" y="3107704"/>
            <a:ext cx="5640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Architecture, </a:t>
            </a:r>
            <a:r>
              <a:rPr lang="en-US" dirty="0" err="1"/>
              <a:t>caractéristiques</a:t>
            </a:r>
            <a:r>
              <a:rPr lang="en-US" dirty="0"/>
              <a:t> et </a:t>
            </a:r>
            <a:r>
              <a:rPr lang="en-US" dirty="0" err="1"/>
              <a:t>utilisation</a:t>
            </a:r>
            <a:endParaRPr lang="en-US" dirty="0"/>
          </a:p>
        </p:txBody>
      </p:sp>
      <p:sp>
        <p:nvSpPr>
          <p:cNvPr id="1230" name="Google Shape;1230;p53"/>
          <p:cNvSpPr txBox="1">
            <a:spLocks noGrp="1"/>
          </p:cNvSpPr>
          <p:nvPr>
            <p:ph type="title" idx="2"/>
          </p:nvPr>
        </p:nvSpPr>
        <p:spPr>
          <a:xfrm>
            <a:off x="3884894" y="1000742"/>
            <a:ext cx="1205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8"/>
          <p:cNvSpPr txBox="1">
            <a:spLocks noGrp="1"/>
          </p:cNvSpPr>
          <p:nvPr>
            <p:ph type="title"/>
          </p:nvPr>
        </p:nvSpPr>
        <p:spPr>
          <a:xfrm>
            <a:off x="4743550" y="1480148"/>
            <a:ext cx="37197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</a:t>
            </a:r>
            <a:r>
              <a:rPr lang="fr-FR" dirty="0"/>
              <a:t>Détecter les obstacles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subTitle" idx="1"/>
          </p:nvPr>
        </p:nvSpPr>
        <p:spPr>
          <a:xfrm>
            <a:off x="4743550" y="2257450"/>
            <a:ext cx="3516000" cy="22504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GuideMe</a:t>
            </a:r>
            <a:r>
              <a:rPr lang="fr-FR" dirty="0"/>
              <a:t> vibre pour vous informer des obstacles comme un panneau, un mûr , une arbre…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L’intensité des vibrations varie en fonction de la proximité de cet obstacle.</a:t>
            </a:r>
          </a:p>
        </p:txBody>
      </p:sp>
      <p:grpSp>
        <p:nvGrpSpPr>
          <p:cNvPr id="621" name="Group 620">
            <a:extLst>
              <a:ext uri="{FF2B5EF4-FFF2-40B4-BE49-F238E27FC236}">
                <a16:creationId xmlns:a16="http://schemas.microsoft.com/office/drawing/2014/main" id="{403352A1-37D2-426B-A8B7-20C145AD39E0}"/>
              </a:ext>
            </a:extLst>
          </p:cNvPr>
          <p:cNvGrpSpPr/>
          <p:nvPr/>
        </p:nvGrpSpPr>
        <p:grpSpPr>
          <a:xfrm>
            <a:off x="1151149" y="1165840"/>
            <a:ext cx="2805675" cy="2812095"/>
            <a:chOff x="1151149" y="1165840"/>
            <a:chExt cx="2805675" cy="281209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BE4386D-C693-4E9A-B705-876ABE1792CF}"/>
                </a:ext>
              </a:extLst>
            </p:cNvPr>
            <p:cNvSpPr/>
            <p:nvPr/>
          </p:nvSpPr>
          <p:spPr>
            <a:xfrm>
              <a:off x="1151150" y="1165840"/>
              <a:ext cx="2557683" cy="2592074"/>
            </a:xfrm>
            <a:custGeom>
              <a:avLst/>
              <a:gdLst>
                <a:gd name="connsiteX0" fmla="*/ 2557463 w 2557683"/>
                <a:gd name="connsiteY0" fmla="*/ 1295958 h 2592074"/>
                <a:gd name="connsiteX1" fmla="*/ 1304260 w 2557683"/>
                <a:gd name="connsiteY1" fmla="*/ 2591301 h 2592074"/>
                <a:gd name="connsiteX2" fmla="*/ 1261454 w 2557683"/>
                <a:gd name="connsiteY2" fmla="*/ 2592004 h 2592074"/>
                <a:gd name="connsiteX3" fmla="*/ 417847 w 2557683"/>
                <a:gd name="connsiteY3" fmla="*/ 2279859 h 2592074"/>
                <a:gd name="connsiteX4" fmla="*/ 324281 w 2557683"/>
                <a:gd name="connsiteY4" fmla="*/ 2191177 h 2592074"/>
                <a:gd name="connsiteX5" fmla="*/ 151985 w 2557683"/>
                <a:gd name="connsiteY5" fmla="*/ 1966234 h 2592074"/>
                <a:gd name="connsiteX6" fmla="*/ -221 w 2557683"/>
                <a:gd name="connsiteY6" fmla="*/ 1593489 h 2592074"/>
                <a:gd name="connsiteX7" fmla="*/ -221 w 2557683"/>
                <a:gd name="connsiteY7" fmla="*/ 998427 h 2592074"/>
                <a:gd name="connsiteX8" fmla="*/ 156684 w 2557683"/>
                <a:gd name="connsiteY8" fmla="*/ 618060 h 2592074"/>
                <a:gd name="connsiteX9" fmla="*/ 436270 w 2557683"/>
                <a:gd name="connsiteY9" fmla="*/ 550077 h 2592074"/>
                <a:gd name="connsiteX10" fmla="*/ 417439 w 2557683"/>
                <a:gd name="connsiteY10" fmla="*/ 312427 h 2592074"/>
                <a:gd name="connsiteX11" fmla="*/ 1795914 w 2557683"/>
                <a:gd name="connsiteY11" fmla="*/ 114936 h 2592074"/>
                <a:gd name="connsiteX12" fmla="*/ 1834835 w 2557683"/>
                <a:gd name="connsiteY12" fmla="*/ 133361 h 2592074"/>
                <a:gd name="connsiteX13" fmla="*/ 2557463 w 2557683"/>
                <a:gd name="connsiteY13" fmla="*/ 1295958 h 259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7683" h="2592074">
                  <a:moveTo>
                    <a:pt x="2557463" y="1295958"/>
                  </a:moveTo>
                  <a:cubicBezTo>
                    <a:pt x="2557972" y="1995273"/>
                    <a:pt x="2003210" y="2568690"/>
                    <a:pt x="1304260" y="2591301"/>
                  </a:cubicBezTo>
                  <a:cubicBezTo>
                    <a:pt x="1290053" y="2591782"/>
                    <a:pt x="1275784" y="2592016"/>
                    <a:pt x="1261454" y="2592004"/>
                  </a:cubicBezTo>
                  <a:cubicBezTo>
                    <a:pt x="951922" y="2592468"/>
                    <a:pt x="652528" y="2481689"/>
                    <a:pt x="417847" y="2279859"/>
                  </a:cubicBezTo>
                  <a:cubicBezTo>
                    <a:pt x="385178" y="2251852"/>
                    <a:pt x="353989" y="2222292"/>
                    <a:pt x="324281" y="2191177"/>
                  </a:cubicBezTo>
                  <a:cubicBezTo>
                    <a:pt x="258835" y="2122689"/>
                    <a:pt x="201061" y="2047261"/>
                    <a:pt x="151985" y="1966234"/>
                  </a:cubicBezTo>
                  <a:cubicBezTo>
                    <a:pt x="82024" y="1850733"/>
                    <a:pt x="30661" y="1724948"/>
                    <a:pt x="-221" y="1593489"/>
                  </a:cubicBezTo>
                  <a:lnTo>
                    <a:pt x="-221" y="998427"/>
                  </a:lnTo>
                  <a:cubicBezTo>
                    <a:pt x="31370" y="864052"/>
                    <a:pt x="84346" y="735626"/>
                    <a:pt x="156684" y="618060"/>
                  </a:cubicBezTo>
                  <a:cubicBezTo>
                    <a:pt x="252662" y="676492"/>
                    <a:pt x="377837" y="646055"/>
                    <a:pt x="436270" y="550077"/>
                  </a:cubicBezTo>
                  <a:cubicBezTo>
                    <a:pt x="481920" y="475093"/>
                    <a:pt x="474329" y="379285"/>
                    <a:pt x="417439" y="312427"/>
                  </a:cubicBezTo>
                  <a:cubicBezTo>
                    <a:pt x="799678" y="-15318"/>
                    <a:pt x="1337030" y="-92303"/>
                    <a:pt x="1795914" y="114936"/>
                  </a:cubicBezTo>
                  <a:cubicBezTo>
                    <a:pt x="1809012" y="120856"/>
                    <a:pt x="1821985" y="126997"/>
                    <a:pt x="1834835" y="133361"/>
                  </a:cubicBezTo>
                  <a:cubicBezTo>
                    <a:pt x="2263002" y="344947"/>
                    <a:pt x="2557463" y="786064"/>
                    <a:pt x="2557463" y="1295958"/>
                  </a:cubicBezTo>
                  <a:close/>
                </a:path>
              </a:pathLst>
            </a:custGeom>
            <a:solidFill>
              <a:srgbClr val="F2F2F2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9670D3E-CBE8-4AB9-B207-3DAEC27E1E96}"/>
                </a:ext>
              </a:extLst>
            </p:cNvPr>
            <p:cNvSpPr/>
            <p:nvPr/>
          </p:nvSpPr>
          <p:spPr>
            <a:xfrm>
              <a:off x="1302838" y="1517628"/>
              <a:ext cx="244180" cy="244180"/>
            </a:xfrm>
            <a:custGeom>
              <a:avLst/>
              <a:gdLst>
                <a:gd name="connsiteX0" fmla="*/ 244181 w 244180"/>
                <a:gd name="connsiteY0" fmla="*/ 122090 h 244180"/>
                <a:gd name="connsiteX1" fmla="*/ 122090 w 244180"/>
                <a:gd name="connsiteY1" fmla="*/ 244181 h 244180"/>
                <a:gd name="connsiteX2" fmla="*/ 0 w 244180"/>
                <a:gd name="connsiteY2" fmla="*/ 122090 h 244180"/>
                <a:gd name="connsiteX3" fmla="*/ 122090 w 244180"/>
                <a:gd name="connsiteY3" fmla="*/ 0 h 244180"/>
                <a:gd name="connsiteX4" fmla="*/ 244181 w 244180"/>
                <a:gd name="connsiteY4" fmla="*/ 122090 h 24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80" h="244180">
                  <a:moveTo>
                    <a:pt x="244181" y="122090"/>
                  </a:moveTo>
                  <a:cubicBezTo>
                    <a:pt x="244181" y="189519"/>
                    <a:pt x="189519" y="244181"/>
                    <a:pt x="122090" y="244181"/>
                  </a:cubicBezTo>
                  <a:cubicBezTo>
                    <a:pt x="54662" y="244181"/>
                    <a:pt x="0" y="189519"/>
                    <a:pt x="0" y="122090"/>
                  </a:cubicBezTo>
                  <a:cubicBezTo>
                    <a:pt x="0" y="54662"/>
                    <a:pt x="54662" y="0"/>
                    <a:pt x="122090" y="0"/>
                  </a:cubicBezTo>
                  <a:cubicBezTo>
                    <a:pt x="189519" y="0"/>
                    <a:pt x="244181" y="54662"/>
                    <a:pt x="244181" y="122090"/>
                  </a:cubicBezTo>
                  <a:close/>
                </a:path>
              </a:pathLst>
            </a:custGeom>
            <a:solidFill>
              <a:srgbClr val="F2F2F2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37A3B51-0EE0-4DB7-8021-40814801CA05}"/>
                </a:ext>
              </a:extLst>
            </p:cNvPr>
            <p:cNvSpPr/>
            <p:nvPr/>
          </p:nvSpPr>
          <p:spPr>
            <a:xfrm>
              <a:off x="1569217" y="2726771"/>
              <a:ext cx="2387607" cy="1251164"/>
            </a:xfrm>
            <a:custGeom>
              <a:avLst/>
              <a:gdLst>
                <a:gd name="connsiteX0" fmla="*/ 2387387 w 2387607"/>
                <a:gd name="connsiteY0" fmla="*/ 1251094 h 1251164"/>
                <a:gd name="connsiteX1" fmla="*/ -221 w 2387607"/>
                <a:gd name="connsiteY1" fmla="*/ 1247395 h 1251164"/>
                <a:gd name="connsiteX2" fmla="*/ -221 w 2387607"/>
                <a:gd name="connsiteY2" fmla="*/ 23382 h 1251164"/>
                <a:gd name="connsiteX3" fmla="*/ 4330 w 2387607"/>
                <a:gd name="connsiteY3" fmla="*/ 22791 h 1251164"/>
                <a:gd name="connsiteX4" fmla="*/ 132710 w 2387607"/>
                <a:gd name="connsiteY4" fmla="*/ 10100 h 1251164"/>
                <a:gd name="connsiteX5" fmla="*/ 811385 w 2387607"/>
                <a:gd name="connsiteY5" fmla="*/ 22791 h 1251164"/>
                <a:gd name="connsiteX6" fmla="*/ 942021 w 2387607"/>
                <a:gd name="connsiteY6" fmla="*/ 40771 h 1251164"/>
                <a:gd name="connsiteX7" fmla="*/ 1053160 w 2387607"/>
                <a:gd name="connsiteY7" fmla="*/ 60787 h 1251164"/>
                <a:gd name="connsiteX8" fmla="*/ 1101997 w 2387607"/>
                <a:gd name="connsiteY8" fmla="*/ 71072 h 1251164"/>
                <a:gd name="connsiteX9" fmla="*/ 1208918 w 2387607"/>
                <a:gd name="connsiteY9" fmla="*/ 97007 h 1251164"/>
                <a:gd name="connsiteX10" fmla="*/ 1559984 w 2387607"/>
                <a:gd name="connsiteY10" fmla="*/ 222427 h 1251164"/>
                <a:gd name="connsiteX11" fmla="*/ 1699241 w 2387607"/>
                <a:gd name="connsiteY11" fmla="*/ 294756 h 1251164"/>
                <a:gd name="connsiteX12" fmla="*/ 1889961 w 2387607"/>
                <a:gd name="connsiteY12" fmla="*/ 424431 h 1251164"/>
                <a:gd name="connsiteX13" fmla="*/ 2387387 w 2387607"/>
                <a:gd name="connsiteY13" fmla="*/ 1251094 h 125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7607" h="1251164">
                  <a:moveTo>
                    <a:pt x="2387387" y="1251094"/>
                  </a:moveTo>
                  <a:lnTo>
                    <a:pt x="-221" y="1247395"/>
                  </a:lnTo>
                  <a:lnTo>
                    <a:pt x="-221" y="23382"/>
                  </a:lnTo>
                  <a:cubicBezTo>
                    <a:pt x="1148" y="23197"/>
                    <a:pt x="2665" y="23012"/>
                    <a:pt x="4330" y="22791"/>
                  </a:cubicBezTo>
                  <a:cubicBezTo>
                    <a:pt x="25418" y="20090"/>
                    <a:pt x="69963" y="14873"/>
                    <a:pt x="132710" y="10100"/>
                  </a:cubicBezTo>
                  <a:cubicBezTo>
                    <a:pt x="280809" y="-1147"/>
                    <a:pt x="530170" y="-9915"/>
                    <a:pt x="811385" y="22791"/>
                  </a:cubicBezTo>
                  <a:cubicBezTo>
                    <a:pt x="854264" y="27785"/>
                    <a:pt x="897810" y="33779"/>
                    <a:pt x="942021" y="40771"/>
                  </a:cubicBezTo>
                  <a:cubicBezTo>
                    <a:pt x="978759" y="46654"/>
                    <a:pt x="1015806" y="53325"/>
                    <a:pt x="1053160" y="60787"/>
                  </a:cubicBezTo>
                  <a:cubicBezTo>
                    <a:pt x="1069402" y="64042"/>
                    <a:pt x="1085681" y="67471"/>
                    <a:pt x="1101997" y="71072"/>
                  </a:cubicBezTo>
                  <a:cubicBezTo>
                    <a:pt x="1137551" y="78878"/>
                    <a:pt x="1173192" y="87523"/>
                    <a:pt x="1208918" y="97007"/>
                  </a:cubicBezTo>
                  <a:cubicBezTo>
                    <a:pt x="1329376" y="128488"/>
                    <a:pt x="1446847" y="170455"/>
                    <a:pt x="1559984" y="222427"/>
                  </a:cubicBezTo>
                  <a:cubicBezTo>
                    <a:pt x="1607266" y="244440"/>
                    <a:pt x="1653809" y="268451"/>
                    <a:pt x="1699241" y="294756"/>
                  </a:cubicBezTo>
                  <a:cubicBezTo>
                    <a:pt x="1765949" y="333182"/>
                    <a:pt x="1829699" y="376526"/>
                    <a:pt x="1889961" y="424431"/>
                  </a:cubicBezTo>
                  <a:cubicBezTo>
                    <a:pt x="2122673" y="610046"/>
                    <a:pt x="2307066" y="877683"/>
                    <a:pt x="2387387" y="125109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7C2B7E7-D173-4059-A8CB-05552A796E0C}"/>
                </a:ext>
              </a:extLst>
            </p:cNvPr>
            <p:cNvSpPr/>
            <p:nvPr/>
          </p:nvSpPr>
          <p:spPr>
            <a:xfrm>
              <a:off x="1151149" y="2730464"/>
              <a:ext cx="2387607" cy="1247471"/>
            </a:xfrm>
            <a:custGeom>
              <a:avLst/>
              <a:gdLst>
                <a:gd name="connsiteX0" fmla="*/ 2387387 w 2387607"/>
                <a:gd name="connsiteY0" fmla="*/ 1247402 h 1247471"/>
                <a:gd name="connsiteX1" fmla="*/ -221 w 2387607"/>
                <a:gd name="connsiteY1" fmla="*/ 1247402 h 1247471"/>
                <a:gd name="connsiteX2" fmla="*/ -221 w 2387607"/>
                <a:gd name="connsiteY2" fmla="*/ 23390 h 1247471"/>
                <a:gd name="connsiteX3" fmla="*/ 4330 w 2387607"/>
                <a:gd name="connsiteY3" fmla="*/ 22798 h 1247471"/>
                <a:gd name="connsiteX4" fmla="*/ 15133 w 2387607"/>
                <a:gd name="connsiteY4" fmla="*/ 21466 h 1247471"/>
                <a:gd name="connsiteX5" fmla="*/ 132710 w 2387607"/>
                <a:gd name="connsiteY5" fmla="*/ 10108 h 1247471"/>
                <a:gd name="connsiteX6" fmla="*/ 262385 w 2387607"/>
                <a:gd name="connsiteY6" fmla="*/ 2708 h 1247471"/>
                <a:gd name="connsiteX7" fmla="*/ 582780 w 2387607"/>
                <a:gd name="connsiteY7" fmla="*/ 4151 h 1247471"/>
                <a:gd name="connsiteX8" fmla="*/ 811385 w 2387607"/>
                <a:gd name="connsiteY8" fmla="*/ 22798 h 1247471"/>
                <a:gd name="connsiteX9" fmla="*/ 942021 w 2387607"/>
                <a:gd name="connsiteY9" fmla="*/ 40778 h 1247471"/>
                <a:gd name="connsiteX10" fmla="*/ 1053161 w 2387607"/>
                <a:gd name="connsiteY10" fmla="*/ 60794 h 1247471"/>
                <a:gd name="connsiteX11" fmla="*/ 1101997 w 2387607"/>
                <a:gd name="connsiteY11" fmla="*/ 71079 h 1247471"/>
                <a:gd name="connsiteX12" fmla="*/ 1208918 w 2387607"/>
                <a:gd name="connsiteY12" fmla="*/ 97014 h 1247471"/>
                <a:gd name="connsiteX13" fmla="*/ 1474410 w 2387607"/>
                <a:gd name="connsiteY13" fmla="*/ 185215 h 1247471"/>
                <a:gd name="connsiteX14" fmla="*/ 1559984 w 2387607"/>
                <a:gd name="connsiteY14" fmla="*/ 222434 h 1247471"/>
                <a:gd name="connsiteX15" fmla="*/ 1607673 w 2387607"/>
                <a:gd name="connsiteY15" fmla="*/ 245483 h 1247471"/>
                <a:gd name="connsiteX16" fmla="*/ 1699241 w 2387607"/>
                <a:gd name="connsiteY16" fmla="*/ 294763 h 1247471"/>
                <a:gd name="connsiteX17" fmla="*/ 1834836 w 2387607"/>
                <a:gd name="connsiteY17" fmla="*/ 382594 h 1247471"/>
                <a:gd name="connsiteX18" fmla="*/ 1844825 w 2387607"/>
                <a:gd name="connsiteY18" fmla="*/ 389809 h 1247471"/>
                <a:gd name="connsiteX19" fmla="*/ 1889961 w 2387607"/>
                <a:gd name="connsiteY19" fmla="*/ 424438 h 1247471"/>
                <a:gd name="connsiteX20" fmla="*/ 1905130 w 2387607"/>
                <a:gd name="connsiteY20" fmla="*/ 436721 h 1247471"/>
                <a:gd name="connsiteX21" fmla="*/ 1979124 w 2387607"/>
                <a:gd name="connsiteY21" fmla="*/ 501799 h 1247471"/>
                <a:gd name="connsiteX22" fmla="*/ 2140321 w 2387607"/>
                <a:gd name="connsiteY22" fmla="*/ 683862 h 1247471"/>
                <a:gd name="connsiteX23" fmla="*/ 2387239 w 2387607"/>
                <a:gd name="connsiteY23" fmla="*/ 1246736 h 1247471"/>
                <a:gd name="connsiteX24" fmla="*/ 2387387 w 2387607"/>
                <a:gd name="connsiteY24" fmla="*/ 1247402 h 124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7607" h="1247471">
                  <a:moveTo>
                    <a:pt x="2387387" y="1247402"/>
                  </a:moveTo>
                  <a:lnTo>
                    <a:pt x="-221" y="1247402"/>
                  </a:lnTo>
                  <a:lnTo>
                    <a:pt x="-221" y="23390"/>
                  </a:lnTo>
                  <a:cubicBezTo>
                    <a:pt x="1148" y="23205"/>
                    <a:pt x="2665" y="23020"/>
                    <a:pt x="4330" y="22798"/>
                  </a:cubicBezTo>
                  <a:cubicBezTo>
                    <a:pt x="7438" y="22391"/>
                    <a:pt x="11026" y="21947"/>
                    <a:pt x="15133" y="21466"/>
                  </a:cubicBezTo>
                  <a:cubicBezTo>
                    <a:pt x="38885" y="18580"/>
                    <a:pt x="79175" y="14177"/>
                    <a:pt x="132710" y="10108"/>
                  </a:cubicBezTo>
                  <a:cubicBezTo>
                    <a:pt x="169892" y="7296"/>
                    <a:pt x="213475" y="4632"/>
                    <a:pt x="262385" y="2708"/>
                  </a:cubicBezTo>
                  <a:cubicBezTo>
                    <a:pt x="353250" y="-806"/>
                    <a:pt x="462428" y="-1657"/>
                    <a:pt x="582780" y="4151"/>
                  </a:cubicBezTo>
                  <a:cubicBezTo>
                    <a:pt x="655405" y="7666"/>
                    <a:pt x="732137" y="13585"/>
                    <a:pt x="811385" y="22798"/>
                  </a:cubicBezTo>
                  <a:cubicBezTo>
                    <a:pt x="854264" y="27792"/>
                    <a:pt x="897810" y="33786"/>
                    <a:pt x="942021" y="40778"/>
                  </a:cubicBezTo>
                  <a:cubicBezTo>
                    <a:pt x="978760" y="46661"/>
                    <a:pt x="1015806" y="53333"/>
                    <a:pt x="1053161" y="60794"/>
                  </a:cubicBezTo>
                  <a:cubicBezTo>
                    <a:pt x="1069403" y="64049"/>
                    <a:pt x="1085681" y="67478"/>
                    <a:pt x="1101997" y="71079"/>
                  </a:cubicBezTo>
                  <a:cubicBezTo>
                    <a:pt x="1137551" y="78885"/>
                    <a:pt x="1173192" y="87530"/>
                    <a:pt x="1208918" y="97014"/>
                  </a:cubicBezTo>
                  <a:cubicBezTo>
                    <a:pt x="1299190" y="120777"/>
                    <a:pt x="1387864" y="150236"/>
                    <a:pt x="1474410" y="185215"/>
                  </a:cubicBezTo>
                  <a:cubicBezTo>
                    <a:pt x="1503194" y="196906"/>
                    <a:pt x="1531718" y="209312"/>
                    <a:pt x="1559984" y="222434"/>
                  </a:cubicBezTo>
                  <a:cubicBezTo>
                    <a:pt x="1575967" y="229870"/>
                    <a:pt x="1591863" y="237553"/>
                    <a:pt x="1607673" y="245483"/>
                  </a:cubicBezTo>
                  <a:cubicBezTo>
                    <a:pt x="1638603" y="260948"/>
                    <a:pt x="1669126" y="277375"/>
                    <a:pt x="1699241" y="294763"/>
                  </a:cubicBezTo>
                  <a:cubicBezTo>
                    <a:pt x="1745920" y="321688"/>
                    <a:pt x="1791178" y="351004"/>
                    <a:pt x="1834836" y="382594"/>
                  </a:cubicBezTo>
                  <a:cubicBezTo>
                    <a:pt x="1838165" y="384925"/>
                    <a:pt x="1841495" y="387367"/>
                    <a:pt x="1844825" y="389809"/>
                  </a:cubicBezTo>
                  <a:cubicBezTo>
                    <a:pt x="1860067" y="401056"/>
                    <a:pt x="1875113" y="412599"/>
                    <a:pt x="1889961" y="424438"/>
                  </a:cubicBezTo>
                  <a:cubicBezTo>
                    <a:pt x="1895030" y="428508"/>
                    <a:pt x="1900098" y="432578"/>
                    <a:pt x="1905130" y="436721"/>
                  </a:cubicBezTo>
                  <a:cubicBezTo>
                    <a:pt x="1930399" y="457440"/>
                    <a:pt x="1955064" y="479132"/>
                    <a:pt x="1979124" y="501799"/>
                  </a:cubicBezTo>
                  <a:cubicBezTo>
                    <a:pt x="2038237" y="557502"/>
                    <a:pt x="2092189" y="618438"/>
                    <a:pt x="2140321" y="683862"/>
                  </a:cubicBezTo>
                  <a:cubicBezTo>
                    <a:pt x="2252348" y="836216"/>
                    <a:pt x="2338699" y="1021572"/>
                    <a:pt x="2387239" y="1246736"/>
                  </a:cubicBezTo>
                  <a:cubicBezTo>
                    <a:pt x="2387276" y="1246958"/>
                    <a:pt x="2387350" y="1247180"/>
                    <a:pt x="2387387" y="124740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B3DADCE-CCFD-442D-9BE2-34FEBB035723}"/>
                </a:ext>
              </a:extLst>
            </p:cNvPr>
            <p:cNvSpPr/>
            <p:nvPr/>
          </p:nvSpPr>
          <p:spPr>
            <a:xfrm rot="17658578">
              <a:off x="2061278" y="2953116"/>
              <a:ext cx="88793" cy="399568"/>
            </a:xfrm>
            <a:custGeom>
              <a:avLst/>
              <a:gdLst>
                <a:gd name="connsiteX0" fmla="*/ 88572 w 88793"/>
                <a:gd name="connsiteY0" fmla="*/ 199715 h 399568"/>
                <a:gd name="connsiteX1" fmla="*/ 44176 w 88793"/>
                <a:gd name="connsiteY1" fmla="*/ 399499 h 399568"/>
                <a:gd name="connsiteX2" fmla="*/ -221 w 88793"/>
                <a:gd name="connsiteY2" fmla="*/ 199715 h 399568"/>
                <a:gd name="connsiteX3" fmla="*/ 44176 w 88793"/>
                <a:gd name="connsiteY3" fmla="*/ -70 h 399568"/>
                <a:gd name="connsiteX4" fmla="*/ 88572 w 88793"/>
                <a:gd name="connsiteY4" fmla="*/ 199715 h 39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93" h="399568">
                  <a:moveTo>
                    <a:pt x="88572" y="199715"/>
                  </a:moveTo>
                  <a:cubicBezTo>
                    <a:pt x="88572" y="310052"/>
                    <a:pt x="68695" y="399499"/>
                    <a:pt x="44176" y="399499"/>
                  </a:cubicBezTo>
                  <a:cubicBezTo>
                    <a:pt x="19656" y="399499"/>
                    <a:pt x="-221" y="310052"/>
                    <a:pt x="-221" y="199715"/>
                  </a:cubicBezTo>
                  <a:cubicBezTo>
                    <a:pt x="-221" y="89377"/>
                    <a:pt x="19656" y="-70"/>
                    <a:pt x="44176" y="-70"/>
                  </a:cubicBezTo>
                  <a:cubicBezTo>
                    <a:pt x="68695" y="-70"/>
                    <a:pt x="88572" y="89377"/>
                    <a:pt x="88572" y="199715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5392FEA-F50A-4DEE-94E2-5D1C74029D0E}"/>
                </a:ext>
              </a:extLst>
            </p:cNvPr>
            <p:cNvSpPr/>
            <p:nvPr/>
          </p:nvSpPr>
          <p:spPr>
            <a:xfrm rot="17658578">
              <a:off x="2427549" y="3045609"/>
              <a:ext cx="88793" cy="399568"/>
            </a:xfrm>
            <a:custGeom>
              <a:avLst/>
              <a:gdLst>
                <a:gd name="connsiteX0" fmla="*/ 88572 w 88793"/>
                <a:gd name="connsiteY0" fmla="*/ 199715 h 399568"/>
                <a:gd name="connsiteX1" fmla="*/ 44176 w 88793"/>
                <a:gd name="connsiteY1" fmla="*/ 399499 h 399568"/>
                <a:gd name="connsiteX2" fmla="*/ -221 w 88793"/>
                <a:gd name="connsiteY2" fmla="*/ 199715 h 399568"/>
                <a:gd name="connsiteX3" fmla="*/ 44176 w 88793"/>
                <a:gd name="connsiteY3" fmla="*/ -70 h 399568"/>
                <a:gd name="connsiteX4" fmla="*/ 88572 w 88793"/>
                <a:gd name="connsiteY4" fmla="*/ 199715 h 39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93" h="399568">
                  <a:moveTo>
                    <a:pt x="88572" y="199715"/>
                  </a:moveTo>
                  <a:cubicBezTo>
                    <a:pt x="88572" y="310052"/>
                    <a:pt x="68695" y="399499"/>
                    <a:pt x="44176" y="399499"/>
                  </a:cubicBezTo>
                  <a:cubicBezTo>
                    <a:pt x="19656" y="399499"/>
                    <a:pt x="-221" y="310052"/>
                    <a:pt x="-221" y="199715"/>
                  </a:cubicBezTo>
                  <a:cubicBezTo>
                    <a:pt x="-221" y="89377"/>
                    <a:pt x="19656" y="-70"/>
                    <a:pt x="44176" y="-70"/>
                  </a:cubicBezTo>
                  <a:cubicBezTo>
                    <a:pt x="68695" y="-70"/>
                    <a:pt x="88572" y="89377"/>
                    <a:pt x="88572" y="199715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A78CB67-6010-4506-8D90-AEAF3C538A0A}"/>
                </a:ext>
              </a:extLst>
            </p:cNvPr>
            <p:cNvSpPr/>
            <p:nvPr/>
          </p:nvSpPr>
          <p:spPr>
            <a:xfrm>
              <a:off x="1413737" y="2499799"/>
              <a:ext cx="3699" cy="275300"/>
            </a:xfrm>
            <a:custGeom>
              <a:avLst/>
              <a:gdLst>
                <a:gd name="connsiteX0" fmla="*/ 0 w 3699"/>
                <a:gd name="connsiteY0" fmla="*/ 275301 h 275300"/>
                <a:gd name="connsiteX1" fmla="*/ 0 w 3699"/>
                <a:gd name="connsiteY1" fmla="*/ 0 h 27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99" h="275300">
                  <a:moveTo>
                    <a:pt x="0" y="275301"/>
                  </a:moveTo>
                  <a:lnTo>
                    <a:pt x="0" y="0"/>
                  </a:lnTo>
                </a:path>
              </a:pathLst>
            </a:custGeom>
            <a:ln w="7389" cap="flat">
              <a:solidFill>
                <a:srgbClr val="3F3D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08E13D-0EEA-4E07-85BA-AF67BB067B42}"/>
                </a:ext>
              </a:extLst>
            </p:cNvPr>
            <p:cNvSpPr/>
            <p:nvPr/>
          </p:nvSpPr>
          <p:spPr>
            <a:xfrm>
              <a:off x="1374806" y="2460868"/>
              <a:ext cx="77862" cy="77862"/>
            </a:xfrm>
            <a:custGeom>
              <a:avLst/>
              <a:gdLst>
                <a:gd name="connsiteX0" fmla="*/ 77863 w 77862"/>
                <a:gd name="connsiteY0" fmla="*/ 38931 h 77862"/>
                <a:gd name="connsiteX1" fmla="*/ 38931 w 77862"/>
                <a:gd name="connsiteY1" fmla="*/ 77863 h 77862"/>
                <a:gd name="connsiteX2" fmla="*/ 0 w 77862"/>
                <a:gd name="connsiteY2" fmla="*/ 38931 h 77862"/>
                <a:gd name="connsiteX3" fmla="*/ 38931 w 77862"/>
                <a:gd name="connsiteY3" fmla="*/ 0 h 77862"/>
                <a:gd name="connsiteX4" fmla="*/ 77863 w 77862"/>
                <a:gd name="connsiteY4" fmla="*/ 38931 h 7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2" h="77862">
                  <a:moveTo>
                    <a:pt x="77863" y="38931"/>
                  </a:moveTo>
                  <a:cubicBezTo>
                    <a:pt x="77863" y="60433"/>
                    <a:pt x="60433" y="77863"/>
                    <a:pt x="38931" y="77863"/>
                  </a:cubicBezTo>
                  <a:cubicBezTo>
                    <a:pt x="17430" y="77863"/>
                    <a:pt x="0" y="60433"/>
                    <a:pt x="0" y="38931"/>
                  </a:cubicBezTo>
                  <a:cubicBezTo>
                    <a:pt x="0" y="17430"/>
                    <a:pt x="17430" y="0"/>
                    <a:pt x="38931" y="0"/>
                  </a:cubicBezTo>
                  <a:cubicBezTo>
                    <a:pt x="60433" y="0"/>
                    <a:pt x="77863" y="17430"/>
                    <a:pt x="77863" y="38931"/>
                  </a:cubicBez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E7DD9E-D2AB-4C27-BC22-AC36613B6CE3}"/>
                </a:ext>
              </a:extLst>
            </p:cNvPr>
            <p:cNvSpPr/>
            <p:nvPr/>
          </p:nvSpPr>
          <p:spPr>
            <a:xfrm>
              <a:off x="1294163" y="2562633"/>
              <a:ext cx="119574" cy="106839"/>
            </a:xfrm>
            <a:custGeom>
              <a:avLst/>
              <a:gdLst>
                <a:gd name="connsiteX0" fmla="*/ 119354 w 119574"/>
                <a:gd name="connsiteY0" fmla="*/ 106769 h 106839"/>
                <a:gd name="connsiteX1" fmla="*/ -221 w 119574"/>
                <a:gd name="connsiteY1" fmla="*/ 1055 h 10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574" h="106839">
                  <a:moveTo>
                    <a:pt x="119354" y="106769"/>
                  </a:moveTo>
                  <a:cubicBezTo>
                    <a:pt x="119354" y="106769"/>
                    <a:pt x="113792" y="-12849"/>
                    <a:pt x="-221" y="1055"/>
                  </a:cubicBez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A98D31D-3BC2-405E-B53B-5A3392CE9BDA}"/>
                </a:ext>
              </a:extLst>
            </p:cNvPr>
            <p:cNvSpPr/>
            <p:nvPr/>
          </p:nvSpPr>
          <p:spPr>
            <a:xfrm>
              <a:off x="2035495" y="1410962"/>
              <a:ext cx="291225" cy="295268"/>
            </a:xfrm>
            <a:custGeom>
              <a:avLst/>
              <a:gdLst>
                <a:gd name="connsiteX0" fmla="*/ -221 w 291225"/>
                <a:gd name="connsiteY0" fmla="*/ 269857 h 295268"/>
                <a:gd name="connsiteX1" fmla="*/ 27614 w 291225"/>
                <a:gd name="connsiteY1" fmla="*/ 272413 h 295268"/>
                <a:gd name="connsiteX2" fmla="*/ 122339 w 291225"/>
                <a:gd name="connsiteY2" fmla="*/ 281136 h 295268"/>
                <a:gd name="connsiteX3" fmla="*/ 275255 w 291225"/>
                <a:gd name="connsiteY3" fmla="*/ 295198 h 295268"/>
                <a:gd name="connsiteX4" fmla="*/ 290486 w 291225"/>
                <a:gd name="connsiteY4" fmla="*/ 129848 h 295268"/>
                <a:gd name="connsiteX5" fmla="*/ 183279 w 291225"/>
                <a:gd name="connsiteY5" fmla="*/ 632 h 295268"/>
                <a:gd name="connsiteX6" fmla="*/ 183048 w 291225"/>
                <a:gd name="connsiteY6" fmla="*/ 610 h 295268"/>
                <a:gd name="connsiteX7" fmla="*/ 23429 w 291225"/>
                <a:gd name="connsiteY7" fmla="*/ 95717 h 295268"/>
                <a:gd name="connsiteX8" fmla="*/ 23407 w 291225"/>
                <a:gd name="connsiteY8" fmla="*/ 95771 h 295268"/>
                <a:gd name="connsiteX9" fmla="*/ 11414 w 291225"/>
                <a:gd name="connsiteY9" fmla="*/ 143286 h 29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1225" h="295268">
                  <a:moveTo>
                    <a:pt x="-221" y="269857"/>
                  </a:moveTo>
                  <a:lnTo>
                    <a:pt x="27614" y="272413"/>
                  </a:lnTo>
                  <a:lnTo>
                    <a:pt x="122339" y="281136"/>
                  </a:lnTo>
                  <a:lnTo>
                    <a:pt x="275255" y="295198"/>
                  </a:lnTo>
                  <a:lnTo>
                    <a:pt x="290486" y="129848"/>
                  </a:lnTo>
                  <a:cubicBezTo>
                    <a:pt x="296563" y="64561"/>
                    <a:pt x="248565" y="6709"/>
                    <a:pt x="183279" y="632"/>
                  </a:cubicBezTo>
                  <a:cubicBezTo>
                    <a:pt x="183202" y="624"/>
                    <a:pt x="183125" y="617"/>
                    <a:pt x="183048" y="610"/>
                  </a:cubicBezTo>
                  <a:cubicBezTo>
                    <a:pt x="114831" y="-5728"/>
                    <a:pt x="50326" y="32706"/>
                    <a:pt x="23429" y="95717"/>
                  </a:cubicBezTo>
                  <a:lnTo>
                    <a:pt x="23407" y="95771"/>
                  </a:lnTo>
                  <a:cubicBezTo>
                    <a:pt x="16961" y="110888"/>
                    <a:pt x="12914" y="126920"/>
                    <a:pt x="11414" y="143286"/>
                  </a:cubicBezTo>
                  <a:close/>
                </a:path>
              </a:pathLst>
            </a:custGeom>
            <a:solidFill>
              <a:srgbClr val="2F2E41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1A3EB3-E064-4E89-8306-EA5E60FE8BB6}"/>
                </a:ext>
              </a:extLst>
            </p:cNvPr>
            <p:cNvSpPr/>
            <p:nvPr/>
          </p:nvSpPr>
          <p:spPr>
            <a:xfrm>
              <a:off x="2103825" y="1608271"/>
              <a:ext cx="184985" cy="188685"/>
            </a:xfrm>
            <a:custGeom>
              <a:avLst/>
              <a:gdLst>
                <a:gd name="connsiteX0" fmla="*/ 47875 w 184985"/>
                <a:gd name="connsiteY0" fmla="*/ -70 h 188685"/>
                <a:gd name="connsiteX1" fmla="*/ 47875 w 184985"/>
                <a:gd name="connsiteY1" fmla="*/ 96123 h 188685"/>
                <a:gd name="connsiteX2" fmla="*/ -221 w 184985"/>
                <a:gd name="connsiteY2" fmla="*/ 114621 h 188685"/>
                <a:gd name="connsiteX3" fmla="*/ 66374 w 184985"/>
                <a:gd name="connsiteY3" fmla="*/ 184916 h 188685"/>
                <a:gd name="connsiteX4" fmla="*/ 162566 w 184985"/>
                <a:gd name="connsiteY4" fmla="*/ 188615 h 188685"/>
                <a:gd name="connsiteX5" fmla="*/ 184765 w 184985"/>
                <a:gd name="connsiteY5" fmla="*/ 118321 h 188685"/>
                <a:gd name="connsiteX6" fmla="*/ 162566 w 184985"/>
                <a:gd name="connsiteY6" fmla="*/ 99822 h 188685"/>
                <a:gd name="connsiteX7" fmla="*/ 155167 w 184985"/>
                <a:gd name="connsiteY7" fmla="*/ 7329 h 18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985" h="188685">
                  <a:moveTo>
                    <a:pt x="47875" y="-70"/>
                  </a:moveTo>
                  <a:cubicBezTo>
                    <a:pt x="47875" y="-70"/>
                    <a:pt x="58975" y="92423"/>
                    <a:pt x="47875" y="96123"/>
                  </a:cubicBezTo>
                  <a:cubicBezTo>
                    <a:pt x="36776" y="99822"/>
                    <a:pt x="-221" y="114621"/>
                    <a:pt x="-221" y="114621"/>
                  </a:cubicBezTo>
                  <a:lnTo>
                    <a:pt x="66374" y="184916"/>
                  </a:lnTo>
                  <a:lnTo>
                    <a:pt x="162566" y="188615"/>
                  </a:lnTo>
                  <a:lnTo>
                    <a:pt x="184765" y="118321"/>
                  </a:lnTo>
                  <a:lnTo>
                    <a:pt x="162566" y="99822"/>
                  </a:lnTo>
                  <a:lnTo>
                    <a:pt x="155167" y="7329"/>
                  </a:lnTo>
                  <a:close/>
                </a:path>
              </a:pathLst>
            </a:custGeom>
            <a:solidFill>
              <a:srgbClr val="FFB8B8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CF2B28-FE7E-4876-A9C7-B1827A8BD8DF}"/>
                </a:ext>
              </a:extLst>
            </p:cNvPr>
            <p:cNvSpPr/>
            <p:nvPr/>
          </p:nvSpPr>
          <p:spPr>
            <a:xfrm>
              <a:off x="2103825" y="1608271"/>
              <a:ext cx="184985" cy="188685"/>
            </a:xfrm>
            <a:custGeom>
              <a:avLst/>
              <a:gdLst>
                <a:gd name="connsiteX0" fmla="*/ 47875 w 184985"/>
                <a:gd name="connsiteY0" fmla="*/ -70 h 188685"/>
                <a:gd name="connsiteX1" fmla="*/ 47875 w 184985"/>
                <a:gd name="connsiteY1" fmla="*/ 96123 h 188685"/>
                <a:gd name="connsiteX2" fmla="*/ -221 w 184985"/>
                <a:gd name="connsiteY2" fmla="*/ 114621 h 188685"/>
                <a:gd name="connsiteX3" fmla="*/ 66374 w 184985"/>
                <a:gd name="connsiteY3" fmla="*/ 184916 h 188685"/>
                <a:gd name="connsiteX4" fmla="*/ 162566 w 184985"/>
                <a:gd name="connsiteY4" fmla="*/ 188615 h 188685"/>
                <a:gd name="connsiteX5" fmla="*/ 184765 w 184985"/>
                <a:gd name="connsiteY5" fmla="*/ 118321 h 188685"/>
                <a:gd name="connsiteX6" fmla="*/ 162566 w 184985"/>
                <a:gd name="connsiteY6" fmla="*/ 99822 h 188685"/>
                <a:gd name="connsiteX7" fmla="*/ 155167 w 184985"/>
                <a:gd name="connsiteY7" fmla="*/ 7329 h 18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985" h="188685">
                  <a:moveTo>
                    <a:pt x="47875" y="-70"/>
                  </a:moveTo>
                  <a:cubicBezTo>
                    <a:pt x="47875" y="-70"/>
                    <a:pt x="58975" y="92423"/>
                    <a:pt x="47875" y="96123"/>
                  </a:cubicBezTo>
                  <a:cubicBezTo>
                    <a:pt x="36776" y="99822"/>
                    <a:pt x="-221" y="114621"/>
                    <a:pt x="-221" y="114621"/>
                  </a:cubicBezTo>
                  <a:lnTo>
                    <a:pt x="66374" y="184916"/>
                  </a:lnTo>
                  <a:lnTo>
                    <a:pt x="162566" y="188615"/>
                  </a:lnTo>
                  <a:lnTo>
                    <a:pt x="184765" y="118321"/>
                  </a:lnTo>
                  <a:lnTo>
                    <a:pt x="162566" y="99822"/>
                  </a:lnTo>
                  <a:lnTo>
                    <a:pt x="155167" y="7329"/>
                  </a:ln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50CE89-71FC-4FB4-A4A7-43710742D570}"/>
                </a:ext>
              </a:extLst>
            </p:cNvPr>
            <p:cNvSpPr/>
            <p:nvPr/>
          </p:nvSpPr>
          <p:spPr>
            <a:xfrm>
              <a:off x="1928531" y="1778458"/>
              <a:ext cx="141996" cy="636430"/>
            </a:xfrm>
            <a:custGeom>
              <a:avLst/>
              <a:gdLst>
                <a:gd name="connsiteX0" fmla="*/ 78880 w 141996"/>
                <a:gd name="connsiteY0" fmla="*/ -70 h 636430"/>
                <a:gd name="connsiteX1" fmla="*/ 49283 w 141996"/>
                <a:gd name="connsiteY1" fmla="*/ 255210 h 636430"/>
                <a:gd name="connsiteX2" fmla="*/ 8586 w 141996"/>
                <a:gd name="connsiteY2" fmla="*/ 514190 h 636430"/>
                <a:gd name="connsiteX3" fmla="*/ 38184 w 141996"/>
                <a:gd name="connsiteY3" fmla="*/ 636280 h 636430"/>
                <a:gd name="connsiteX4" fmla="*/ 56682 w 141996"/>
                <a:gd name="connsiteY4" fmla="*/ 506790 h 636430"/>
                <a:gd name="connsiteX5" fmla="*/ 115878 w 141996"/>
                <a:gd name="connsiteY5" fmla="*/ 288508 h 636430"/>
                <a:gd name="connsiteX6" fmla="*/ 141776 w 141996"/>
                <a:gd name="connsiteY6" fmla="*/ 66525 h 6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996" h="636430">
                  <a:moveTo>
                    <a:pt x="78880" y="-70"/>
                  </a:moveTo>
                  <a:lnTo>
                    <a:pt x="49283" y="255210"/>
                  </a:lnTo>
                  <a:lnTo>
                    <a:pt x="8586" y="514190"/>
                  </a:lnTo>
                  <a:cubicBezTo>
                    <a:pt x="8586" y="514190"/>
                    <a:pt x="-24711" y="639980"/>
                    <a:pt x="38184" y="636280"/>
                  </a:cubicBezTo>
                  <a:cubicBezTo>
                    <a:pt x="101079" y="632581"/>
                    <a:pt x="56682" y="506790"/>
                    <a:pt x="56682" y="506790"/>
                  </a:cubicBezTo>
                  <a:lnTo>
                    <a:pt x="115878" y="288508"/>
                  </a:lnTo>
                  <a:lnTo>
                    <a:pt x="141776" y="66525"/>
                  </a:lnTo>
                  <a:close/>
                </a:path>
              </a:pathLst>
            </a:custGeom>
            <a:solidFill>
              <a:srgbClr val="FFB8B8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E04FB72-D771-4BF2-811B-171AEFBD2E3F}"/>
                </a:ext>
              </a:extLst>
            </p:cNvPr>
            <p:cNvSpPr/>
            <p:nvPr/>
          </p:nvSpPr>
          <p:spPr>
            <a:xfrm>
              <a:off x="2348006" y="1763659"/>
              <a:ext cx="316760" cy="518031"/>
            </a:xfrm>
            <a:custGeom>
              <a:avLst/>
              <a:gdLst>
                <a:gd name="connsiteX0" fmla="*/ 55275 w 316760"/>
                <a:gd name="connsiteY0" fmla="*/ 18429 h 518031"/>
                <a:gd name="connsiteX1" fmla="*/ 81173 w 316760"/>
                <a:gd name="connsiteY1" fmla="*/ 281108 h 518031"/>
                <a:gd name="connsiteX2" fmla="*/ 232861 w 316760"/>
                <a:gd name="connsiteY2" fmla="*/ 425397 h 518031"/>
                <a:gd name="connsiteX3" fmla="*/ 314255 w 316760"/>
                <a:gd name="connsiteY3" fmla="*/ 510490 h 518031"/>
                <a:gd name="connsiteX4" fmla="*/ 192164 w 316760"/>
                <a:gd name="connsiteY4" fmla="*/ 454995 h 518031"/>
                <a:gd name="connsiteX5" fmla="*/ 10878 w 316760"/>
                <a:gd name="connsiteY5" fmla="*/ 325505 h 518031"/>
                <a:gd name="connsiteX6" fmla="*/ -221 w 316760"/>
                <a:gd name="connsiteY6" fmla="*/ 162717 h 518031"/>
                <a:gd name="connsiteX7" fmla="*/ 10878 w 316760"/>
                <a:gd name="connsiteY7" fmla="*/ -70 h 518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760" h="518031">
                  <a:moveTo>
                    <a:pt x="55275" y="18429"/>
                  </a:moveTo>
                  <a:lnTo>
                    <a:pt x="81173" y="281108"/>
                  </a:lnTo>
                  <a:lnTo>
                    <a:pt x="232861" y="425397"/>
                  </a:lnTo>
                  <a:cubicBezTo>
                    <a:pt x="232861" y="425397"/>
                    <a:pt x="332753" y="477193"/>
                    <a:pt x="314255" y="510490"/>
                  </a:cubicBezTo>
                  <a:cubicBezTo>
                    <a:pt x="295756" y="543788"/>
                    <a:pt x="192164" y="454995"/>
                    <a:pt x="192164" y="454995"/>
                  </a:cubicBezTo>
                  <a:lnTo>
                    <a:pt x="10878" y="325505"/>
                  </a:lnTo>
                  <a:lnTo>
                    <a:pt x="-221" y="162717"/>
                  </a:lnTo>
                  <a:lnTo>
                    <a:pt x="10878" y="-70"/>
                  </a:lnTo>
                  <a:close/>
                </a:path>
              </a:pathLst>
            </a:custGeom>
            <a:solidFill>
              <a:srgbClr val="FFB8B8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37D241B-9C98-4EBA-BBEB-7457D1886FF4}"/>
                </a:ext>
              </a:extLst>
            </p:cNvPr>
            <p:cNvSpPr/>
            <p:nvPr/>
          </p:nvSpPr>
          <p:spPr>
            <a:xfrm>
              <a:off x="1985582" y="3024076"/>
              <a:ext cx="218222" cy="152721"/>
            </a:xfrm>
            <a:custGeom>
              <a:avLst/>
              <a:gdLst>
                <a:gd name="connsiteX0" fmla="*/ 32929 w 218222"/>
                <a:gd name="connsiteY0" fmla="*/ 1114 h 152721"/>
                <a:gd name="connsiteX1" fmla="*/ 7031 w 218222"/>
                <a:gd name="connsiteY1" fmla="*/ 101006 h 152721"/>
                <a:gd name="connsiteX2" fmla="*/ 106923 w 218222"/>
                <a:gd name="connsiteY2" fmla="*/ 145403 h 152721"/>
                <a:gd name="connsiteX3" fmla="*/ 217914 w 218222"/>
                <a:gd name="connsiteY3" fmla="*/ 134304 h 152721"/>
                <a:gd name="connsiteX4" fmla="*/ 169818 w 218222"/>
                <a:gd name="connsiteY4" fmla="*/ 101006 h 152721"/>
                <a:gd name="connsiteX5" fmla="*/ 108890 w 218222"/>
                <a:gd name="connsiteY5" fmla="*/ 15913 h 152721"/>
                <a:gd name="connsiteX6" fmla="*/ 32929 w 218222"/>
                <a:gd name="connsiteY6" fmla="*/ 1114 h 15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222" h="152721">
                  <a:moveTo>
                    <a:pt x="32929" y="1114"/>
                  </a:moveTo>
                  <a:cubicBezTo>
                    <a:pt x="32929" y="1114"/>
                    <a:pt x="-18867" y="89907"/>
                    <a:pt x="7031" y="101006"/>
                  </a:cubicBezTo>
                  <a:cubicBezTo>
                    <a:pt x="32929" y="112105"/>
                    <a:pt x="106923" y="145403"/>
                    <a:pt x="106923" y="145403"/>
                  </a:cubicBezTo>
                  <a:cubicBezTo>
                    <a:pt x="106923" y="145403"/>
                    <a:pt x="221614" y="167601"/>
                    <a:pt x="217914" y="134304"/>
                  </a:cubicBezTo>
                  <a:cubicBezTo>
                    <a:pt x="214214" y="101006"/>
                    <a:pt x="169818" y="101006"/>
                    <a:pt x="169818" y="101006"/>
                  </a:cubicBezTo>
                  <a:cubicBezTo>
                    <a:pt x="169818" y="101006"/>
                    <a:pt x="107158" y="38111"/>
                    <a:pt x="108890" y="15913"/>
                  </a:cubicBezTo>
                  <a:cubicBezTo>
                    <a:pt x="110622" y="-6285"/>
                    <a:pt x="32929" y="1114"/>
                    <a:pt x="32929" y="1114"/>
                  </a:cubicBezTo>
                  <a:close/>
                </a:path>
              </a:pathLst>
            </a:custGeom>
            <a:solidFill>
              <a:srgbClr val="2F2E41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457F4D1-E881-4287-BECA-DE0D49A9D0A7}"/>
                </a:ext>
              </a:extLst>
            </p:cNvPr>
            <p:cNvSpPr/>
            <p:nvPr/>
          </p:nvSpPr>
          <p:spPr>
            <a:xfrm>
              <a:off x="1985582" y="3024076"/>
              <a:ext cx="218222" cy="152721"/>
            </a:xfrm>
            <a:custGeom>
              <a:avLst/>
              <a:gdLst>
                <a:gd name="connsiteX0" fmla="*/ 32929 w 218222"/>
                <a:gd name="connsiteY0" fmla="*/ 1114 h 152721"/>
                <a:gd name="connsiteX1" fmla="*/ 7031 w 218222"/>
                <a:gd name="connsiteY1" fmla="*/ 101006 h 152721"/>
                <a:gd name="connsiteX2" fmla="*/ 106923 w 218222"/>
                <a:gd name="connsiteY2" fmla="*/ 145403 h 152721"/>
                <a:gd name="connsiteX3" fmla="*/ 217914 w 218222"/>
                <a:gd name="connsiteY3" fmla="*/ 134304 h 152721"/>
                <a:gd name="connsiteX4" fmla="*/ 169818 w 218222"/>
                <a:gd name="connsiteY4" fmla="*/ 101006 h 152721"/>
                <a:gd name="connsiteX5" fmla="*/ 108890 w 218222"/>
                <a:gd name="connsiteY5" fmla="*/ 15913 h 152721"/>
                <a:gd name="connsiteX6" fmla="*/ 32929 w 218222"/>
                <a:gd name="connsiteY6" fmla="*/ 1114 h 15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222" h="152721">
                  <a:moveTo>
                    <a:pt x="32929" y="1114"/>
                  </a:moveTo>
                  <a:cubicBezTo>
                    <a:pt x="32929" y="1114"/>
                    <a:pt x="-18867" y="89907"/>
                    <a:pt x="7031" y="101006"/>
                  </a:cubicBezTo>
                  <a:cubicBezTo>
                    <a:pt x="32929" y="112105"/>
                    <a:pt x="106923" y="145403"/>
                    <a:pt x="106923" y="145403"/>
                  </a:cubicBezTo>
                  <a:cubicBezTo>
                    <a:pt x="106923" y="145403"/>
                    <a:pt x="221614" y="167601"/>
                    <a:pt x="217914" y="134304"/>
                  </a:cubicBezTo>
                  <a:cubicBezTo>
                    <a:pt x="214214" y="101006"/>
                    <a:pt x="169818" y="101006"/>
                    <a:pt x="169818" y="101006"/>
                  </a:cubicBezTo>
                  <a:cubicBezTo>
                    <a:pt x="169818" y="101006"/>
                    <a:pt x="107158" y="38111"/>
                    <a:pt x="108890" y="15913"/>
                  </a:cubicBezTo>
                  <a:cubicBezTo>
                    <a:pt x="110622" y="-6285"/>
                    <a:pt x="32929" y="1114"/>
                    <a:pt x="32929" y="111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F6E3A88-0A0F-4CC0-9D9D-47FA4C05474C}"/>
                </a:ext>
              </a:extLst>
            </p:cNvPr>
            <p:cNvSpPr/>
            <p:nvPr/>
          </p:nvSpPr>
          <p:spPr>
            <a:xfrm>
              <a:off x="2007632" y="2300117"/>
              <a:ext cx="347772" cy="739941"/>
            </a:xfrm>
            <a:custGeom>
              <a:avLst/>
              <a:gdLst>
                <a:gd name="connsiteX0" fmla="*/ 336453 w 347772"/>
                <a:gd name="connsiteY0" fmla="*/ -70 h 739941"/>
                <a:gd name="connsiteX1" fmla="*/ 347552 w 347772"/>
                <a:gd name="connsiteY1" fmla="*/ 59125 h 739941"/>
                <a:gd name="connsiteX2" fmla="*/ 266158 w 347772"/>
                <a:gd name="connsiteY2" fmla="*/ 388400 h 739941"/>
                <a:gd name="connsiteX3" fmla="*/ 218062 w 347772"/>
                <a:gd name="connsiteY3" fmla="*/ 440196 h 739941"/>
                <a:gd name="connsiteX4" fmla="*/ 92272 w 347772"/>
                <a:gd name="connsiteY4" fmla="*/ 739872 h 739941"/>
                <a:gd name="connsiteX5" fmla="*/ -221 w 347772"/>
                <a:gd name="connsiteY5" fmla="*/ 739872 h 739941"/>
                <a:gd name="connsiteX6" fmla="*/ 103371 w 347772"/>
                <a:gd name="connsiteY6" fmla="*/ 436496 h 739941"/>
                <a:gd name="connsiteX7" fmla="*/ 221762 w 347772"/>
                <a:gd name="connsiteY7" fmla="*/ 7329 h 739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772" h="739941">
                  <a:moveTo>
                    <a:pt x="336453" y="-70"/>
                  </a:moveTo>
                  <a:lnTo>
                    <a:pt x="347552" y="59125"/>
                  </a:lnTo>
                  <a:lnTo>
                    <a:pt x="266158" y="388400"/>
                  </a:lnTo>
                  <a:lnTo>
                    <a:pt x="218062" y="440196"/>
                  </a:lnTo>
                  <a:lnTo>
                    <a:pt x="92272" y="739872"/>
                  </a:lnTo>
                  <a:lnTo>
                    <a:pt x="-221" y="739872"/>
                  </a:lnTo>
                  <a:cubicBezTo>
                    <a:pt x="-221" y="739872"/>
                    <a:pt x="58975" y="506790"/>
                    <a:pt x="103371" y="436496"/>
                  </a:cubicBezTo>
                  <a:cubicBezTo>
                    <a:pt x="147768" y="366201"/>
                    <a:pt x="221762" y="7329"/>
                    <a:pt x="221762" y="7329"/>
                  </a:cubicBezTo>
                  <a:close/>
                </a:path>
              </a:pathLst>
            </a:custGeom>
            <a:solidFill>
              <a:srgbClr val="2F2E41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AA7A2B0-2241-46EE-8D88-A7C153921C4C}"/>
                </a:ext>
              </a:extLst>
            </p:cNvPr>
            <p:cNvSpPr/>
            <p:nvPr/>
          </p:nvSpPr>
          <p:spPr>
            <a:xfrm>
              <a:off x="2007632" y="2307516"/>
              <a:ext cx="266379" cy="732542"/>
            </a:xfrm>
            <a:custGeom>
              <a:avLst/>
              <a:gdLst>
                <a:gd name="connsiteX0" fmla="*/ 182915 w 266379"/>
                <a:gd name="connsiteY0" fmla="*/ 249661 h 732542"/>
                <a:gd name="connsiteX1" fmla="*/ 249510 w 266379"/>
                <a:gd name="connsiteY1" fmla="*/ 260760 h 732542"/>
                <a:gd name="connsiteX2" fmla="*/ 266158 w 266379"/>
                <a:gd name="connsiteY2" fmla="*/ 381000 h 732542"/>
                <a:gd name="connsiteX3" fmla="*/ 218062 w 266379"/>
                <a:gd name="connsiteY3" fmla="*/ 432796 h 732542"/>
                <a:gd name="connsiteX4" fmla="*/ 92272 w 266379"/>
                <a:gd name="connsiteY4" fmla="*/ 732473 h 732542"/>
                <a:gd name="connsiteX5" fmla="*/ -221 w 266379"/>
                <a:gd name="connsiteY5" fmla="*/ 732473 h 732542"/>
                <a:gd name="connsiteX6" fmla="*/ 103371 w 266379"/>
                <a:gd name="connsiteY6" fmla="*/ 429096 h 732542"/>
                <a:gd name="connsiteX7" fmla="*/ 221762 w 266379"/>
                <a:gd name="connsiteY7" fmla="*/ -70 h 7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379" h="732542">
                  <a:moveTo>
                    <a:pt x="182915" y="249661"/>
                  </a:moveTo>
                  <a:lnTo>
                    <a:pt x="249510" y="260760"/>
                  </a:lnTo>
                  <a:lnTo>
                    <a:pt x="266158" y="381000"/>
                  </a:lnTo>
                  <a:lnTo>
                    <a:pt x="218062" y="432796"/>
                  </a:lnTo>
                  <a:lnTo>
                    <a:pt x="92272" y="732473"/>
                  </a:lnTo>
                  <a:lnTo>
                    <a:pt x="-221" y="732473"/>
                  </a:lnTo>
                  <a:cubicBezTo>
                    <a:pt x="-221" y="732473"/>
                    <a:pt x="58975" y="499391"/>
                    <a:pt x="103371" y="429096"/>
                  </a:cubicBezTo>
                  <a:cubicBezTo>
                    <a:pt x="147768" y="358802"/>
                    <a:pt x="221762" y="-70"/>
                    <a:pt x="221762" y="-70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E87EAF3-C753-4931-9747-029AAAA99FC7}"/>
                </a:ext>
              </a:extLst>
            </p:cNvPr>
            <p:cNvSpPr/>
            <p:nvPr/>
          </p:nvSpPr>
          <p:spPr>
            <a:xfrm>
              <a:off x="2059908" y="2192003"/>
              <a:ext cx="380590" cy="944248"/>
            </a:xfrm>
            <a:custGeom>
              <a:avLst/>
              <a:gdLst>
                <a:gd name="connsiteX0" fmla="*/ 17798 w 380590"/>
                <a:gd name="connsiteY0" fmla="*/ 8152 h 944248"/>
                <a:gd name="connsiteX1" fmla="*/ 54795 w 380590"/>
                <a:gd name="connsiteY1" fmla="*/ 256032 h 944248"/>
                <a:gd name="connsiteX2" fmla="*/ 191685 w 380590"/>
                <a:gd name="connsiteY2" fmla="*/ 529811 h 944248"/>
                <a:gd name="connsiteX3" fmla="*/ 261979 w 380590"/>
                <a:gd name="connsiteY3" fmla="*/ 877584 h 944248"/>
                <a:gd name="connsiteX4" fmla="*/ 291577 w 380590"/>
                <a:gd name="connsiteY4" fmla="*/ 944178 h 944248"/>
                <a:gd name="connsiteX5" fmla="*/ 380370 w 380590"/>
                <a:gd name="connsiteY5" fmla="*/ 892382 h 944248"/>
                <a:gd name="connsiteX6" fmla="*/ 302676 w 380590"/>
                <a:gd name="connsiteY6" fmla="*/ 555709 h 944248"/>
                <a:gd name="connsiteX7" fmla="*/ 302676 w 380590"/>
                <a:gd name="connsiteY7" fmla="*/ 448417 h 944248"/>
                <a:gd name="connsiteX8" fmla="*/ 221282 w 380590"/>
                <a:gd name="connsiteY8" fmla="*/ 170939 h 944248"/>
                <a:gd name="connsiteX9" fmla="*/ 295276 w 380590"/>
                <a:gd name="connsiteY9" fmla="*/ 167239 h 944248"/>
                <a:gd name="connsiteX10" fmla="*/ 280478 w 380590"/>
                <a:gd name="connsiteY10" fmla="*/ 8152 h 944248"/>
                <a:gd name="connsiteX11" fmla="*/ 17798 w 380590"/>
                <a:gd name="connsiteY11" fmla="*/ 8152 h 94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590" h="944248">
                  <a:moveTo>
                    <a:pt x="17798" y="8152"/>
                  </a:moveTo>
                  <a:cubicBezTo>
                    <a:pt x="17798" y="8152"/>
                    <a:pt x="-41397" y="119143"/>
                    <a:pt x="54795" y="256032"/>
                  </a:cubicBezTo>
                  <a:cubicBezTo>
                    <a:pt x="150988" y="392922"/>
                    <a:pt x="191685" y="529811"/>
                    <a:pt x="191685" y="529811"/>
                  </a:cubicBezTo>
                  <a:cubicBezTo>
                    <a:pt x="191685" y="529811"/>
                    <a:pt x="184285" y="777691"/>
                    <a:pt x="261979" y="877584"/>
                  </a:cubicBezTo>
                  <a:lnTo>
                    <a:pt x="291577" y="944178"/>
                  </a:lnTo>
                  <a:lnTo>
                    <a:pt x="380370" y="892382"/>
                  </a:lnTo>
                  <a:cubicBezTo>
                    <a:pt x="380370" y="892382"/>
                    <a:pt x="280478" y="740694"/>
                    <a:pt x="302676" y="555709"/>
                  </a:cubicBezTo>
                  <a:cubicBezTo>
                    <a:pt x="302676" y="555709"/>
                    <a:pt x="324874" y="496513"/>
                    <a:pt x="302676" y="448417"/>
                  </a:cubicBezTo>
                  <a:cubicBezTo>
                    <a:pt x="280478" y="400321"/>
                    <a:pt x="221282" y="170939"/>
                    <a:pt x="221282" y="170939"/>
                  </a:cubicBezTo>
                  <a:lnTo>
                    <a:pt x="295276" y="167239"/>
                  </a:lnTo>
                  <a:cubicBezTo>
                    <a:pt x="295276" y="167239"/>
                    <a:pt x="317475" y="26650"/>
                    <a:pt x="280478" y="8152"/>
                  </a:cubicBezTo>
                  <a:cubicBezTo>
                    <a:pt x="243481" y="-10347"/>
                    <a:pt x="17798" y="8152"/>
                    <a:pt x="17798" y="8152"/>
                  </a:cubicBezTo>
                  <a:close/>
                </a:path>
              </a:pathLst>
            </a:custGeom>
            <a:solidFill>
              <a:srgbClr val="2F2E41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A6B34D2-DF5F-412A-B8E9-75D4C58E7D2E}"/>
                </a:ext>
              </a:extLst>
            </p:cNvPr>
            <p:cNvSpPr/>
            <p:nvPr/>
          </p:nvSpPr>
          <p:spPr>
            <a:xfrm>
              <a:off x="2355405" y="3073356"/>
              <a:ext cx="223882" cy="149272"/>
            </a:xfrm>
            <a:custGeom>
              <a:avLst/>
              <a:gdLst>
                <a:gd name="connsiteX0" fmla="*/ 58975 w 223882"/>
                <a:gd name="connsiteY0" fmla="*/ -70 h 149272"/>
                <a:gd name="connsiteX1" fmla="*/ 188464 w 223882"/>
                <a:gd name="connsiteY1" fmla="*/ 77624 h 149272"/>
                <a:gd name="connsiteX2" fmla="*/ 181065 w 223882"/>
                <a:gd name="connsiteY2" fmla="*/ 125720 h 149272"/>
                <a:gd name="connsiteX3" fmla="*/ -221 w 223882"/>
                <a:gd name="connsiteY3" fmla="*/ 136819 h 149272"/>
                <a:gd name="connsiteX4" fmla="*/ -221 w 223882"/>
                <a:gd name="connsiteY4" fmla="*/ 44327 h 14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82" h="149272">
                  <a:moveTo>
                    <a:pt x="58975" y="-70"/>
                  </a:moveTo>
                  <a:cubicBezTo>
                    <a:pt x="58975" y="-70"/>
                    <a:pt x="140368" y="70225"/>
                    <a:pt x="188464" y="77624"/>
                  </a:cubicBezTo>
                  <a:cubicBezTo>
                    <a:pt x="236561" y="85023"/>
                    <a:pt x="236561" y="118321"/>
                    <a:pt x="181065" y="125720"/>
                  </a:cubicBezTo>
                  <a:cubicBezTo>
                    <a:pt x="181065" y="125720"/>
                    <a:pt x="70074" y="170117"/>
                    <a:pt x="-221" y="136819"/>
                  </a:cubicBezTo>
                  <a:lnTo>
                    <a:pt x="-221" y="44327"/>
                  </a:lnTo>
                  <a:close/>
                </a:path>
              </a:pathLst>
            </a:custGeom>
            <a:solidFill>
              <a:srgbClr val="2F2E41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807BCE6-1832-43D1-A37E-0D77353CD1DF}"/>
                </a:ext>
              </a:extLst>
            </p:cNvPr>
            <p:cNvSpPr/>
            <p:nvPr/>
          </p:nvSpPr>
          <p:spPr>
            <a:xfrm>
              <a:off x="2124173" y="1469532"/>
              <a:ext cx="177586" cy="177586"/>
            </a:xfrm>
            <a:custGeom>
              <a:avLst/>
              <a:gdLst>
                <a:gd name="connsiteX0" fmla="*/ 177586 w 177586"/>
                <a:gd name="connsiteY0" fmla="*/ 88793 h 177586"/>
                <a:gd name="connsiteX1" fmla="*/ 88793 w 177586"/>
                <a:gd name="connsiteY1" fmla="*/ 177586 h 177586"/>
                <a:gd name="connsiteX2" fmla="*/ 0 w 177586"/>
                <a:gd name="connsiteY2" fmla="*/ 88793 h 177586"/>
                <a:gd name="connsiteX3" fmla="*/ 88793 w 177586"/>
                <a:gd name="connsiteY3" fmla="*/ 0 h 177586"/>
                <a:gd name="connsiteX4" fmla="*/ 177586 w 177586"/>
                <a:gd name="connsiteY4" fmla="*/ 88793 h 17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586" h="177586">
                  <a:moveTo>
                    <a:pt x="177586" y="88793"/>
                  </a:moveTo>
                  <a:cubicBezTo>
                    <a:pt x="177586" y="137832"/>
                    <a:pt x="137832" y="177586"/>
                    <a:pt x="88793" y="177586"/>
                  </a:cubicBezTo>
                  <a:cubicBezTo>
                    <a:pt x="39754" y="177586"/>
                    <a:pt x="0" y="137832"/>
                    <a:pt x="0" y="88793"/>
                  </a:cubicBezTo>
                  <a:cubicBezTo>
                    <a:pt x="0" y="39754"/>
                    <a:pt x="39754" y="0"/>
                    <a:pt x="88793" y="0"/>
                  </a:cubicBezTo>
                  <a:cubicBezTo>
                    <a:pt x="137832" y="0"/>
                    <a:pt x="177586" y="39754"/>
                    <a:pt x="177586" y="88793"/>
                  </a:cubicBezTo>
                  <a:close/>
                </a:path>
              </a:pathLst>
            </a:custGeom>
            <a:solidFill>
              <a:srgbClr val="FFB8B8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DB026AA-A9A4-4B9C-9B5A-30865912A39E}"/>
                </a:ext>
              </a:extLst>
            </p:cNvPr>
            <p:cNvSpPr/>
            <p:nvPr/>
          </p:nvSpPr>
          <p:spPr>
            <a:xfrm>
              <a:off x="1995169" y="1702614"/>
              <a:ext cx="426830" cy="551753"/>
            </a:xfrm>
            <a:custGeom>
              <a:avLst/>
              <a:gdLst>
                <a:gd name="connsiteX0" fmla="*/ 145432 w 426830"/>
                <a:gd name="connsiteY0" fmla="*/ 23978 h 551753"/>
                <a:gd name="connsiteX1" fmla="*/ 158381 w 426830"/>
                <a:gd name="connsiteY1" fmla="*/ -70 h 551753"/>
                <a:gd name="connsiteX2" fmla="*/ 1143 w 426830"/>
                <a:gd name="connsiteY2" fmla="*/ 90573 h 551753"/>
                <a:gd name="connsiteX3" fmla="*/ 71438 w 426830"/>
                <a:gd name="connsiteY3" fmla="*/ 164567 h 551753"/>
                <a:gd name="connsiteX4" fmla="*/ 71438 w 426830"/>
                <a:gd name="connsiteY4" fmla="*/ 223763 h 551753"/>
                <a:gd name="connsiteX5" fmla="*/ 71438 w 426830"/>
                <a:gd name="connsiteY5" fmla="*/ 490142 h 551753"/>
                <a:gd name="connsiteX6" fmla="*/ 363715 w 426830"/>
                <a:gd name="connsiteY6" fmla="*/ 490142 h 551753"/>
                <a:gd name="connsiteX7" fmla="*/ 352616 w 426830"/>
                <a:gd name="connsiteY7" fmla="*/ 319955 h 551753"/>
                <a:gd name="connsiteX8" fmla="*/ 371114 w 426830"/>
                <a:gd name="connsiteY8" fmla="*/ 160868 h 551753"/>
                <a:gd name="connsiteX9" fmla="*/ 426610 w 426830"/>
                <a:gd name="connsiteY9" fmla="*/ 101672 h 551753"/>
                <a:gd name="connsiteX10" fmla="*/ 360015 w 426830"/>
                <a:gd name="connsiteY10" fmla="*/ 31378 h 551753"/>
                <a:gd name="connsiteX11" fmla="*/ 273072 w 426830"/>
                <a:gd name="connsiteY11" fmla="*/ 7329 h 551753"/>
                <a:gd name="connsiteX12" fmla="*/ 256423 w 426830"/>
                <a:gd name="connsiteY12" fmla="*/ 57276 h 551753"/>
                <a:gd name="connsiteX13" fmla="*/ 145432 w 426830"/>
                <a:gd name="connsiteY13" fmla="*/ 23978 h 55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830" h="551753">
                  <a:moveTo>
                    <a:pt x="145432" y="23978"/>
                  </a:moveTo>
                  <a:lnTo>
                    <a:pt x="158381" y="-70"/>
                  </a:lnTo>
                  <a:cubicBezTo>
                    <a:pt x="158381" y="-70"/>
                    <a:pt x="-17355" y="60975"/>
                    <a:pt x="1143" y="90573"/>
                  </a:cubicBezTo>
                  <a:cubicBezTo>
                    <a:pt x="19642" y="120171"/>
                    <a:pt x="71438" y="164567"/>
                    <a:pt x="71438" y="164567"/>
                  </a:cubicBezTo>
                  <a:lnTo>
                    <a:pt x="71438" y="223763"/>
                  </a:lnTo>
                  <a:cubicBezTo>
                    <a:pt x="71438" y="223763"/>
                    <a:pt x="126934" y="393949"/>
                    <a:pt x="71438" y="490142"/>
                  </a:cubicBezTo>
                  <a:cubicBezTo>
                    <a:pt x="15942" y="586334"/>
                    <a:pt x="374814" y="556737"/>
                    <a:pt x="363715" y="490142"/>
                  </a:cubicBezTo>
                  <a:cubicBezTo>
                    <a:pt x="352616" y="423547"/>
                    <a:pt x="337817" y="353252"/>
                    <a:pt x="352616" y="319955"/>
                  </a:cubicBezTo>
                  <a:cubicBezTo>
                    <a:pt x="367415" y="286658"/>
                    <a:pt x="393313" y="249661"/>
                    <a:pt x="371114" y="160868"/>
                  </a:cubicBezTo>
                  <a:lnTo>
                    <a:pt x="426610" y="101672"/>
                  </a:lnTo>
                  <a:cubicBezTo>
                    <a:pt x="426610" y="101672"/>
                    <a:pt x="408112" y="42477"/>
                    <a:pt x="360015" y="31378"/>
                  </a:cubicBezTo>
                  <a:cubicBezTo>
                    <a:pt x="311919" y="20278"/>
                    <a:pt x="273072" y="7329"/>
                    <a:pt x="273072" y="7329"/>
                  </a:cubicBezTo>
                  <a:cubicBezTo>
                    <a:pt x="273072" y="7329"/>
                    <a:pt x="297120" y="53576"/>
                    <a:pt x="256423" y="57276"/>
                  </a:cubicBezTo>
                  <a:cubicBezTo>
                    <a:pt x="215727" y="60975"/>
                    <a:pt x="145432" y="23978"/>
                    <a:pt x="145432" y="23978"/>
                  </a:cubicBezTo>
                  <a:close/>
                </a:path>
              </a:pathLst>
            </a:custGeom>
            <a:solidFill>
              <a:schemeClr val="accent3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F191CB1-F8A5-4F3A-A973-608DDCFC4F94}"/>
                </a:ext>
              </a:extLst>
            </p:cNvPr>
            <p:cNvSpPr/>
            <p:nvPr/>
          </p:nvSpPr>
          <p:spPr>
            <a:xfrm>
              <a:off x="2047165" y="1416835"/>
              <a:ext cx="150904" cy="290592"/>
            </a:xfrm>
            <a:custGeom>
              <a:avLst/>
              <a:gdLst>
                <a:gd name="connsiteX0" fmla="*/ 15944 w 150904"/>
                <a:gd name="connsiteY0" fmla="*/ 266540 h 290592"/>
                <a:gd name="connsiteX1" fmla="*/ 111746 w 150904"/>
                <a:gd name="connsiteY1" fmla="*/ 274368 h 290592"/>
                <a:gd name="connsiteX2" fmla="*/ 135434 w 150904"/>
                <a:gd name="connsiteY2" fmla="*/ 228863 h 290592"/>
                <a:gd name="connsiteX3" fmla="*/ 150397 w 150904"/>
                <a:gd name="connsiteY3" fmla="*/ 66364 h 290592"/>
                <a:gd name="connsiteX4" fmla="*/ 114171 w 150904"/>
                <a:gd name="connsiteY4" fmla="*/ -70 h 290592"/>
                <a:gd name="connsiteX5" fmla="*/ 11759 w 150904"/>
                <a:gd name="connsiteY5" fmla="*/ 89844 h 290592"/>
                <a:gd name="connsiteX6" fmla="*/ 11737 w 150904"/>
                <a:gd name="connsiteY6" fmla="*/ 89898 h 290592"/>
                <a:gd name="connsiteX7" fmla="*/ 70 w 150904"/>
                <a:gd name="connsiteY7" fmla="*/ 216394 h 290592"/>
                <a:gd name="connsiteX8" fmla="*/ 15944 w 150904"/>
                <a:gd name="connsiteY8" fmla="*/ 266540 h 290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904" h="290592">
                  <a:moveTo>
                    <a:pt x="15944" y="266540"/>
                  </a:moveTo>
                  <a:cubicBezTo>
                    <a:pt x="40237" y="295157"/>
                    <a:pt x="83130" y="298661"/>
                    <a:pt x="111746" y="274368"/>
                  </a:cubicBezTo>
                  <a:cubicBezTo>
                    <a:pt x="125283" y="262876"/>
                    <a:pt x="133785" y="246543"/>
                    <a:pt x="135434" y="228863"/>
                  </a:cubicBezTo>
                  <a:cubicBezTo>
                    <a:pt x="60622" y="186486"/>
                    <a:pt x="85038" y="129463"/>
                    <a:pt x="150397" y="66364"/>
                  </a:cubicBezTo>
                  <a:cubicBezTo>
                    <a:pt x="152921" y="38920"/>
                    <a:pt x="138608" y="12672"/>
                    <a:pt x="114171" y="-70"/>
                  </a:cubicBezTo>
                  <a:cubicBezTo>
                    <a:pt x="68214" y="12911"/>
                    <a:pt x="30578" y="45954"/>
                    <a:pt x="11759" y="89844"/>
                  </a:cubicBezTo>
                  <a:lnTo>
                    <a:pt x="11737" y="89898"/>
                  </a:lnTo>
                  <a:lnTo>
                    <a:pt x="70" y="216394"/>
                  </a:lnTo>
                  <a:cubicBezTo>
                    <a:pt x="-1620" y="234566"/>
                    <a:pt x="4104" y="252651"/>
                    <a:pt x="15944" y="266540"/>
                  </a:cubicBezTo>
                  <a:close/>
                </a:path>
              </a:pathLst>
            </a:custGeom>
            <a:solidFill>
              <a:srgbClr val="2F2E41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86B0D61-8BD4-4D5F-BD97-BD1993284BC8}"/>
                </a:ext>
              </a:extLst>
            </p:cNvPr>
            <p:cNvSpPr/>
            <p:nvPr/>
          </p:nvSpPr>
          <p:spPr>
            <a:xfrm>
              <a:off x="2167495" y="1422710"/>
              <a:ext cx="137497" cy="93945"/>
            </a:xfrm>
            <a:custGeom>
              <a:avLst/>
              <a:gdLst>
                <a:gd name="connsiteX0" fmla="*/ -221 w 137497"/>
                <a:gd name="connsiteY0" fmla="*/ 90751 h 93945"/>
                <a:gd name="connsiteX1" fmla="*/ 136011 w 137497"/>
                <a:gd name="connsiteY1" fmla="*/ 93876 h 93945"/>
                <a:gd name="connsiteX2" fmla="*/ 137276 w 137497"/>
                <a:gd name="connsiteY2" fmla="*/ 38766 h 93945"/>
                <a:gd name="connsiteX3" fmla="*/ 95622 w 137497"/>
                <a:gd name="connsiteY3" fmla="*/ 2064 h 93945"/>
                <a:gd name="connsiteX4" fmla="*/ 1862 w 137497"/>
                <a:gd name="connsiteY4" fmla="*/ -70 h 9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497" h="93945">
                  <a:moveTo>
                    <a:pt x="-221" y="90751"/>
                  </a:moveTo>
                  <a:lnTo>
                    <a:pt x="136011" y="93876"/>
                  </a:lnTo>
                  <a:lnTo>
                    <a:pt x="137276" y="38766"/>
                  </a:lnTo>
                  <a:cubicBezTo>
                    <a:pt x="126481" y="23417"/>
                    <a:pt x="112208" y="10840"/>
                    <a:pt x="95622" y="2064"/>
                  </a:cubicBezTo>
                  <a:lnTo>
                    <a:pt x="1862" y="-70"/>
                  </a:lnTo>
                  <a:close/>
                </a:path>
              </a:pathLst>
            </a:custGeom>
            <a:solidFill>
              <a:srgbClr val="2F2E41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27E46F8-CD88-4C25-A53B-E1219F379FF1}"/>
                </a:ext>
              </a:extLst>
            </p:cNvPr>
            <p:cNvSpPr/>
            <p:nvPr/>
          </p:nvSpPr>
          <p:spPr>
            <a:xfrm>
              <a:off x="1151149" y="3122089"/>
              <a:ext cx="1322184" cy="855846"/>
            </a:xfrm>
            <a:custGeom>
              <a:avLst/>
              <a:gdLst>
                <a:gd name="connsiteX0" fmla="*/ 1289387 w 1322184"/>
                <a:gd name="connsiteY0" fmla="*/ 855777 h 855846"/>
                <a:gd name="connsiteX1" fmla="*/ -221 w 1322184"/>
                <a:gd name="connsiteY1" fmla="*/ 855777 h 855846"/>
                <a:gd name="connsiteX2" fmla="*/ -221 w 1322184"/>
                <a:gd name="connsiteY2" fmla="*/ 89382 h 855846"/>
                <a:gd name="connsiteX3" fmla="*/ 127752 w 1322184"/>
                <a:gd name="connsiteY3" fmla="*/ 20086 h 855846"/>
                <a:gd name="connsiteX4" fmla="*/ 241222 w 1322184"/>
                <a:gd name="connsiteY4" fmla="*/ -40 h 855846"/>
                <a:gd name="connsiteX5" fmla="*/ 426726 w 1322184"/>
                <a:gd name="connsiteY5" fmla="*/ 21936 h 855846"/>
                <a:gd name="connsiteX6" fmla="*/ 481148 w 1322184"/>
                <a:gd name="connsiteY6" fmla="*/ 47279 h 855846"/>
                <a:gd name="connsiteX7" fmla="*/ 564984 w 1322184"/>
                <a:gd name="connsiteY7" fmla="*/ 140364 h 855846"/>
                <a:gd name="connsiteX8" fmla="*/ 605607 w 1322184"/>
                <a:gd name="connsiteY8" fmla="*/ 203407 h 855846"/>
                <a:gd name="connsiteX9" fmla="*/ 648042 w 1322184"/>
                <a:gd name="connsiteY9" fmla="*/ 204961 h 855846"/>
                <a:gd name="connsiteX10" fmla="*/ 797770 w 1322184"/>
                <a:gd name="connsiteY10" fmla="*/ 182577 h 855846"/>
                <a:gd name="connsiteX11" fmla="*/ 906800 w 1322184"/>
                <a:gd name="connsiteY11" fmla="*/ 192234 h 855846"/>
                <a:gd name="connsiteX12" fmla="*/ 947275 w 1322184"/>
                <a:gd name="connsiteY12" fmla="*/ 350063 h 855846"/>
                <a:gd name="connsiteX13" fmla="*/ 973765 w 1322184"/>
                <a:gd name="connsiteY13" fmla="*/ 513553 h 855846"/>
                <a:gd name="connsiteX14" fmla="*/ 1176250 w 1322184"/>
                <a:gd name="connsiteY14" fmla="*/ 541375 h 855846"/>
                <a:gd name="connsiteX15" fmla="*/ 1315174 w 1322184"/>
                <a:gd name="connsiteY15" fmla="*/ 663207 h 855846"/>
                <a:gd name="connsiteX16" fmla="*/ 1289387 w 1322184"/>
                <a:gd name="connsiteY16" fmla="*/ 855777 h 85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22184" h="855846">
                  <a:moveTo>
                    <a:pt x="1289387" y="855777"/>
                  </a:moveTo>
                  <a:lnTo>
                    <a:pt x="-221" y="855777"/>
                  </a:lnTo>
                  <a:lnTo>
                    <a:pt x="-221" y="89382"/>
                  </a:lnTo>
                  <a:cubicBezTo>
                    <a:pt x="47764" y="94450"/>
                    <a:pt x="84059" y="43579"/>
                    <a:pt x="127752" y="20086"/>
                  </a:cubicBezTo>
                  <a:cubicBezTo>
                    <a:pt x="161937" y="1699"/>
                    <a:pt x="202412" y="182"/>
                    <a:pt x="241222" y="-40"/>
                  </a:cubicBezTo>
                  <a:cubicBezTo>
                    <a:pt x="303784" y="-373"/>
                    <a:pt x="367493" y="1809"/>
                    <a:pt x="426726" y="21936"/>
                  </a:cubicBezTo>
                  <a:cubicBezTo>
                    <a:pt x="445745" y="28353"/>
                    <a:pt x="463997" y="36852"/>
                    <a:pt x="481148" y="47279"/>
                  </a:cubicBezTo>
                  <a:cubicBezTo>
                    <a:pt x="517850" y="69625"/>
                    <a:pt x="548631" y="100999"/>
                    <a:pt x="564984" y="140364"/>
                  </a:cubicBezTo>
                  <a:cubicBezTo>
                    <a:pt x="574862" y="164116"/>
                    <a:pt x="581966" y="193233"/>
                    <a:pt x="605607" y="203407"/>
                  </a:cubicBezTo>
                  <a:cubicBezTo>
                    <a:pt x="618778" y="209104"/>
                    <a:pt x="633835" y="207070"/>
                    <a:pt x="648042" y="204961"/>
                  </a:cubicBezTo>
                  <a:cubicBezTo>
                    <a:pt x="697952" y="197487"/>
                    <a:pt x="747861" y="190026"/>
                    <a:pt x="797770" y="182577"/>
                  </a:cubicBezTo>
                  <a:cubicBezTo>
                    <a:pt x="834693" y="177028"/>
                    <a:pt x="875279" y="172218"/>
                    <a:pt x="906800" y="192234"/>
                  </a:cubicBezTo>
                  <a:cubicBezTo>
                    <a:pt x="955414" y="223089"/>
                    <a:pt x="955451" y="293051"/>
                    <a:pt x="947275" y="350063"/>
                  </a:cubicBezTo>
                  <a:cubicBezTo>
                    <a:pt x="939061" y="407076"/>
                    <a:pt x="931588" y="474337"/>
                    <a:pt x="973765" y="513553"/>
                  </a:cubicBezTo>
                  <a:cubicBezTo>
                    <a:pt x="1024895" y="561132"/>
                    <a:pt x="1107139" y="531423"/>
                    <a:pt x="1176250" y="541375"/>
                  </a:cubicBezTo>
                  <a:cubicBezTo>
                    <a:pt x="1242152" y="551852"/>
                    <a:pt x="1296184" y="599236"/>
                    <a:pt x="1315174" y="663207"/>
                  </a:cubicBezTo>
                  <a:cubicBezTo>
                    <a:pt x="1333007" y="726731"/>
                    <a:pt x="1312658" y="793326"/>
                    <a:pt x="1289387" y="85577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70EA2737-5AA9-48CC-A3ED-FCD021ECC0E2}"/>
                </a:ext>
              </a:extLst>
            </p:cNvPr>
            <p:cNvSpPr/>
            <p:nvPr/>
          </p:nvSpPr>
          <p:spPr>
            <a:xfrm>
              <a:off x="1465987" y="3209096"/>
              <a:ext cx="11954" cy="767028"/>
            </a:xfrm>
            <a:custGeom>
              <a:avLst/>
              <a:gdLst>
                <a:gd name="connsiteX0" fmla="*/ 0 w 11954"/>
                <a:gd name="connsiteY0" fmla="*/ 767029 h 767028"/>
                <a:gd name="connsiteX1" fmla="*/ 11954 w 11954"/>
                <a:gd name="connsiteY1" fmla="*/ 0 h 76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54" h="767028">
                  <a:moveTo>
                    <a:pt x="0" y="767029"/>
                  </a:moveTo>
                  <a:lnTo>
                    <a:pt x="11954" y="0"/>
                  </a:lnTo>
                </a:path>
              </a:pathLst>
            </a:custGeom>
            <a:ln w="7389" cap="flat">
              <a:solidFill>
                <a:srgbClr val="3F3D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4ADC3059-88E4-4F72-9F04-363F854B952E}"/>
                </a:ext>
              </a:extLst>
            </p:cNvPr>
            <p:cNvSpPr/>
            <p:nvPr/>
          </p:nvSpPr>
          <p:spPr>
            <a:xfrm>
              <a:off x="1424660" y="3155815"/>
              <a:ext cx="106561" cy="106561"/>
            </a:xfrm>
            <a:custGeom>
              <a:avLst/>
              <a:gdLst>
                <a:gd name="connsiteX0" fmla="*/ 106562 w 106561"/>
                <a:gd name="connsiteY0" fmla="*/ 53281 h 106561"/>
                <a:gd name="connsiteX1" fmla="*/ 53281 w 106561"/>
                <a:gd name="connsiteY1" fmla="*/ 106562 h 106561"/>
                <a:gd name="connsiteX2" fmla="*/ 0 w 106561"/>
                <a:gd name="connsiteY2" fmla="*/ 53281 h 106561"/>
                <a:gd name="connsiteX3" fmla="*/ 53281 w 106561"/>
                <a:gd name="connsiteY3" fmla="*/ 0 h 106561"/>
                <a:gd name="connsiteX4" fmla="*/ 106562 w 106561"/>
                <a:gd name="connsiteY4" fmla="*/ 53281 h 10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61" h="106561">
                  <a:moveTo>
                    <a:pt x="106562" y="53281"/>
                  </a:moveTo>
                  <a:cubicBezTo>
                    <a:pt x="106562" y="82707"/>
                    <a:pt x="82707" y="106562"/>
                    <a:pt x="53281" y="106562"/>
                  </a:cubicBezTo>
                  <a:cubicBezTo>
                    <a:pt x="23855" y="106562"/>
                    <a:pt x="0" y="82707"/>
                    <a:pt x="0" y="53281"/>
                  </a:cubicBezTo>
                  <a:cubicBezTo>
                    <a:pt x="0" y="23855"/>
                    <a:pt x="23855" y="0"/>
                    <a:pt x="53281" y="0"/>
                  </a:cubicBezTo>
                  <a:cubicBezTo>
                    <a:pt x="82707" y="0"/>
                    <a:pt x="106562" y="23855"/>
                    <a:pt x="106562" y="53281"/>
                  </a:cubicBez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DE9888DC-97A2-4111-9B99-E38BF67A92CA}"/>
                </a:ext>
              </a:extLst>
            </p:cNvPr>
            <p:cNvSpPr/>
            <p:nvPr/>
          </p:nvSpPr>
          <p:spPr>
            <a:xfrm>
              <a:off x="1313186" y="3277666"/>
              <a:ext cx="161373" cy="148392"/>
            </a:xfrm>
            <a:custGeom>
              <a:avLst/>
              <a:gdLst>
                <a:gd name="connsiteX0" fmla="*/ 161153 w 161373"/>
                <a:gd name="connsiteY0" fmla="*/ 148323 h 148392"/>
                <a:gd name="connsiteX1" fmla="*/ -221 w 161373"/>
                <a:gd name="connsiteY1" fmla="*/ 1111 h 14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73" h="148392">
                  <a:moveTo>
                    <a:pt x="161153" y="148323"/>
                  </a:moveTo>
                  <a:cubicBezTo>
                    <a:pt x="161153" y="148323"/>
                    <a:pt x="156094" y="-15484"/>
                    <a:pt x="-221" y="1111"/>
                  </a:cubicBez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A0390666-1515-4FB2-9B1B-9E68B4BF64E1}"/>
                </a:ext>
              </a:extLst>
            </p:cNvPr>
            <p:cNvSpPr/>
            <p:nvPr/>
          </p:nvSpPr>
          <p:spPr>
            <a:xfrm>
              <a:off x="1307730" y="3628935"/>
              <a:ext cx="161638" cy="332545"/>
            </a:xfrm>
            <a:custGeom>
              <a:avLst/>
              <a:gdLst>
                <a:gd name="connsiteX0" fmla="*/ 158265 w 161638"/>
                <a:gd name="connsiteY0" fmla="*/ 332475 h 332545"/>
                <a:gd name="connsiteX1" fmla="*/ -221 w 161638"/>
                <a:gd name="connsiteY1" fmla="*/ -70 h 33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638" h="332545">
                  <a:moveTo>
                    <a:pt x="158265" y="332475"/>
                  </a:moveTo>
                  <a:cubicBezTo>
                    <a:pt x="158265" y="332475"/>
                    <a:pt x="197418" y="18235"/>
                    <a:pt x="-221" y="-70"/>
                  </a:cubicBezTo>
                </a:path>
              </a:pathLst>
            </a:custGeom>
            <a:noFill/>
            <a:ln w="7389" cap="flat">
              <a:solidFill>
                <a:srgbClr val="3F3D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C99925F6-3646-4D41-B213-EB0B24E78927}"/>
                </a:ext>
              </a:extLst>
            </p:cNvPr>
            <p:cNvSpPr/>
            <p:nvPr/>
          </p:nvSpPr>
          <p:spPr>
            <a:xfrm>
              <a:off x="1254449" y="3575654"/>
              <a:ext cx="106561" cy="106561"/>
            </a:xfrm>
            <a:custGeom>
              <a:avLst/>
              <a:gdLst>
                <a:gd name="connsiteX0" fmla="*/ 106562 w 106561"/>
                <a:gd name="connsiteY0" fmla="*/ 53281 h 106561"/>
                <a:gd name="connsiteX1" fmla="*/ 53281 w 106561"/>
                <a:gd name="connsiteY1" fmla="*/ 106562 h 106561"/>
                <a:gd name="connsiteX2" fmla="*/ 0 w 106561"/>
                <a:gd name="connsiteY2" fmla="*/ 53281 h 106561"/>
                <a:gd name="connsiteX3" fmla="*/ 53281 w 106561"/>
                <a:gd name="connsiteY3" fmla="*/ 0 h 106561"/>
                <a:gd name="connsiteX4" fmla="*/ 106562 w 106561"/>
                <a:gd name="connsiteY4" fmla="*/ 53281 h 10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61" h="106561">
                  <a:moveTo>
                    <a:pt x="106562" y="53281"/>
                  </a:moveTo>
                  <a:cubicBezTo>
                    <a:pt x="106562" y="82707"/>
                    <a:pt x="82707" y="106562"/>
                    <a:pt x="53281" y="106562"/>
                  </a:cubicBezTo>
                  <a:cubicBezTo>
                    <a:pt x="23855" y="106562"/>
                    <a:pt x="0" y="82707"/>
                    <a:pt x="0" y="53281"/>
                  </a:cubicBezTo>
                  <a:cubicBezTo>
                    <a:pt x="0" y="23855"/>
                    <a:pt x="23855" y="0"/>
                    <a:pt x="53281" y="0"/>
                  </a:cubicBezTo>
                  <a:cubicBezTo>
                    <a:pt x="82707" y="0"/>
                    <a:pt x="106562" y="23855"/>
                    <a:pt x="106562" y="53281"/>
                  </a:cubicBez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5B7CE849-4C7C-416F-BC9C-BFE771D55F51}"/>
                </a:ext>
              </a:extLst>
            </p:cNvPr>
            <p:cNvSpPr/>
            <p:nvPr/>
          </p:nvSpPr>
          <p:spPr>
            <a:xfrm>
              <a:off x="1772609" y="3702205"/>
              <a:ext cx="3699" cy="275300"/>
            </a:xfrm>
            <a:custGeom>
              <a:avLst/>
              <a:gdLst>
                <a:gd name="connsiteX0" fmla="*/ 0 w 3699"/>
                <a:gd name="connsiteY0" fmla="*/ 275301 h 275300"/>
                <a:gd name="connsiteX1" fmla="*/ 0 w 3699"/>
                <a:gd name="connsiteY1" fmla="*/ 0 h 27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99" h="275300">
                  <a:moveTo>
                    <a:pt x="0" y="275301"/>
                  </a:moveTo>
                  <a:lnTo>
                    <a:pt x="0" y="0"/>
                  </a:lnTo>
                </a:path>
              </a:pathLst>
            </a:custGeom>
            <a:ln w="7389" cap="flat">
              <a:solidFill>
                <a:srgbClr val="3F3D5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3AC1C5CD-6A02-4E07-845B-265C5BDE9274}"/>
                </a:ext>
              </a:extLst>
            </p:cNvPr>
            <p:cNvSpPr/>
            <p:nvPr/>
          </p:nvSpPr>
          <p:spPr>
            <a:xfrm>
              <a:off x="1733678" y="3663274"/>
              <a:ext cx="77862" cy="77862"/>
            </a:xfrm>
            <a:custGeom>
              <a:avLst/>
              <a:gdLst>
                <a:gd name="connsiteX0" fmla="*/ 77863 w 77862"/>
                <a:gd name="connsiteY0" fmla="*/ 38931 h 77862"/>
                <a:gd name="connsiteX1" fmla="*/ 38931 w 77862"/>
                <a:gd name="connsiteY1" fmla="*/ 77863 h 77862"/>
                <a:gd name="connsiteX2" fmla="*/ 0 w 77862"/>
                <a:gd name="connsiteY2" fmla="*/ 38931 h 77862"/>
                <a:gd name="connsiteX3" fmla="*/ 38931 w 77862"/>
                <a:gd name="connsiteY3" fmla="*/ 0 h 77862"/>
                <a:gd name="connsiteX4" fmla="*/ 77863 w 77862"/>
                <a:gd name="connsiteY4" fmla="*/ 38931 h 7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2" h="77862">
                  <a:moveTo>
                    <a:pt x="77863" y="38931"/>
                  </a:moveTo>
                  <a:cubicBezTo>
                    <a:pt x="77863" y="60433"/>
                    <a:pt x="60433" y="77863"/>
                    <a:pt x="38931" y="77863"/>
                  </a:cubicBezTo>
                  <a:cubicBezTo>
                    <a:pt x="17430" y="77863"/>
                    <a:pt x="0" y="60433"/>
                    <a:pt x="0" y="38931"/>
                  </a:cubicBezTo>
                  <a:cubicBezTo>
                    <a:pt x="0" y="17430"/>
                    <a:pt x="17430" y="0"/>
                    <a:pt x="38931" y="0"/>
                  </a:cubicBezTo>
                  <a:cubicBezTo>
                    <a:pt x="60433" y="0"/>
                    <a:pt x="77863" y="17430"/>
                    <a:pt x="77863" y="38931"/>
                  </a:cubicBez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91B91297-81A7-42F6-AC22-3678A1D754C9}"/>
                </a:ext>
              </a:extLst>
            </p:cNvPr>
            <p:cNvSpPr/>
            <p:nvPr/>
          </p:nvSpPr>
          <p:spPr>
            <a:xfrm>
              <a:off x="1653034" y="3765039"/>
              <a:ext cx="119574" cy="106839"/>
            </a:xfrm>
            <a:custGeom>
              <a:avLst/>
              <a:gdLst>
                <a:gd name="connsiteX0" fmla="*/ 119354 w 119574"/>
                <a:gd name="connsiteY0" fmla="*/ 106769 h 106839"/>
                <a:gd name="connsiteX1" fmla="*/ -221 w 119574"/>
                <a:gd name="connsiteY1" fmla="*/ 1055 h 10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574" h="106839">
                  <a:moveTo>
                    <a:pt x="119354" y="106769"/>
                  </a:moveTo>
                  <a:cubicBezTo>
                    <a:pt x="119354" y="106769"/>
                    <a:pt x="113792" y="-12849"/>
                    <a:pt x="-221" y="1055"/>
                  </a:cubicBez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024973D4-25BD-41E2-B89F-3D6320CCC93C}"/>
                </a:ext>
              </a:extLst>
            </p:cNvPr>
            <p:cNvSpPr/>
            <p:nvPr/>
          </p:nvSpPr>
          <p:spPr>
            <a:xfrm>
              <a:off x="3056500" y="2298267"/>
              <a:ext cx="73994" cy="1128411"/>
            </a:xfrm>
            <a:custGeom>
              <a:avLst/>
              <a:gdLst>
                <a:gd name="connsiteX0" fmla="*/ 0 w 73994"/>
                <a:gd name="connsiteY0" fmla="*/ 0 h 1128411"/>
                <a:gd name="connsiteX1" fmla="*/ 73994 w 73994"/>
                <a:gd name="connsiteY1" fmla="*/ 0 h 1128411"/>
                <a:gd name="connsiteX2" fmla="*/ 73994 w 73994"/>
                <a:gd name="connsiteY2" fmla="*/ 1128412 h 1128411"/>
                <a:gd name="connsiteX3" fmla="*/ 0 w 73994"/>
                <a:gd name="connsiteY3" fmla="*/ 1128412 h 112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94" h="1128411">
                  <a:moveTo>
                    <a:pt x="0" y="0"/>
                  </a:moveTo>
                  <a:lnTo>
                    <a:pt x="73994" y="0"/>
                  </a:lnTo>
                  <a:lnTo>
                    <a:pt x="73994" y="1128412"/>
                  </a:lnTo>
                  <a:lnTo>
                    <a:pt x="0" y="1128412"/>
                  </a:ln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48C2F476-CEE4-41FC-B9BA-99E14047362B}"/>
                </a:ext>
              </a:extLst>
            </p:cNvPr>
            <p:cNvSpPr/>
            <p:nvPr/>
          </p:nvSpPr>
          <p:spPr>
            <a:xfrm>
              <a:off x="2612535" y="2261270"/>
              <a:ext cx="961924" cy="451364"/>
            </a:xfrm>
            <a:custGeom>
              <a:avLst/>
              <a:gdLst>
                <a:gd name="connsiteX0" fmla="*/ 0 w 961924"/>
                <a:gd name="connsiteY0" fmla="*/ 0 h 451364"/>
                <a:gd name="connsiteX1" fmla="*/ 961925 w 961924"/>
                <a:gd name="connsiteY1" fmla="*/ 0 h 451364"/>
                <a:gd name="connsiteX2" fmla="*/ 961925 w 961924"/>
                <a:gd name="connsiteY2" fmla="*/ 451365 h 451364"/>
                <a:gd name="connsiteX3" fmla="*/ 0 w 961924"/>
                <a:gd name="connsiteY3" fmla="*/ 451365 h 45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1924" h="451364">
                  <a:moveTo>
                    <a:pt x="0" y="0"/>
                  </a:moveTo>
                  <a:lnTo>
                    <a:pt x="961925" y="0"/>
                  </a:lnTo>
                  <a:lnTo>
                    <a:pt x="961925" y="451365"/>
                  </a:lnTo>
                  <a:lnTo>
                    <a:pt x="0" y="451365"/>
                  </a:lnTo>
                  <a:close/>
                </a:path>
              </a:pathLst>
            </a:custGeom>
            <a:solidFill>
              <a:srgbClr val="3F3D56"/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01C4D0E5-2C27-4988-9710-2C7B6CD5C3E9}"/>
                </a:ext>
              </a:extLst>
            </p:cNvPr>
            <p:cNvSpPr/>
            <p:nvPr/>
          </p:nvSpPr>
          <p:spPr>
            <a:xfrm>
              <a:off x="2779022" y="2379661"/>
              <a:ext cx="614151" cy="14798"/>
            </a:xfrm>
            <a:custGeom>
              <a:avLst/>
              <a:gdLst>
                <a:gd name="connsiteX0" fmla="*/ 0 w 614151"/>
                <a:gd name="connsiteY0" fmla="*/ 0 h 14798"/>
                <a:gd name="connsiteX1" fmla="*/ 614152 w 614151"/>
                <a:gd name="connsiteY1" fmla="*/ 0 h 14798"/>
                <a:gd name="connsiteX2" fmla="*/ 614152 w 614151"/>
                <a:gd name="connsiteY2" fmla="*/ 14799 h 14798"/>
                <a:gd name="connsiteX3" fmla="*/ 0 w 614151"/>
                <a:gd name="connsiteY3" fmla="*/ 14799 h 1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151" h="14798">
                  <a:moveTo>
                    <a:pt x="0" y="0"/>
                  </a:moveTo>
                  <a:lnTo>
                    <a:pt x="614152" y="0"/>
                  </a:lnTo>
                  <a:lnTo>
                    <a:pt x="614152" y="14799"/>
                  </a:lnTo>
                  <a:lnTo>
                    <a:pt x="0" y="1479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231EF0F2-2B40-44C6-B25B-155042B9E531}"/>
                </a:ext>
              </a:extLst>
            </p:cNvPr>
            <p:cNvSpPr/>
            <p:nvPr/>
          </p:nvSpPr>
          <p:spPr>
            <a:xfrm>
              <a:off x="2779022" y="2424057"/>
              <a:ext cx="614151" cy="14798"/>
            </a:xfrm>
            <a:custGeom>
              <a:avLst/>
              <a:gdLst>
                <a:gd name="connsiteX0" fmla="*/ 0 w 614151"/>
                <a:gd name="connsiteY0" fmla="*/ 0 h 14798"/>
                <a:gd name="connsiteX1" fmla="*/ 614152 w 614151"/>
                <a:gd name="connsiteY1" fmla="*/ 0 h 14798"/>
                <a:gd name="connsiteX2" fmla="*/ 614152 w 614151"/>
                <a:gd name="connsiteY2" fmla="*/ 14799 h 14798"/>
                <a:gd name="connsiteX3" fmla="*/ 0 w 614151"/>
                <a:gd name="connsiteY3" fmla="*/ 14799 h 1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151" h="14798">
                  <a:moveTo>
                    <a:pt x="0" y="0"/>
                  </a:moveTo>
                  <a:lnTo>
                    <a:pt x="614152" y="0"/>
                  </a:lnTo>
                  <a:lnTo>
                    <a:pt x="614152" y="14799"/>
                  </a:lnTo>
                  <a:lnTo>
                    <a:pt x="0" y="1479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82DBA7E1-E1A1-409B-9637-36BCAB7EF309}"/>
                </a:ext>
              </a:extLst>
            </p:cNvPr>
            <p:cNvSpPr/>
            <p:nvPr/>
          </p:nvSpPr>
          <p:spPr>
            <a:xfrm>
              <a:off x="2779022" y="2468454"/>
              <a:ext cx="614151" cy="14798"/>
            </a:xfrm>
            <a:custGeom>
              <a:avLst/>
              <a:gdLst>
                <a:gd name="connsiteX0" fmla="*/ 0 w 614151"/>
                <a:gd name="connsiteY0" fmla="*/ 0 h 14798"/>
                <a:gd name="connsiteX1" fmla="*/ 614152 w 614151"/>
                <a:gd name="connsiteY1" fmla="*/ 0 h 14798"/>
                <a:gd name="connsiteX2" fmla="*/ 614152 w 614151"/>
                <a:gd name="connsiteY2" fmla="*/ 14799 h 14798"/>
                <a:gd name="connsiteX3" fmla="*/ 0 w 614151"/>
                <a:gd name="connsiteY3" fmla="*/ 14799 h 1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4151" h="14798">
                  <a:moveTo>
                    <a:pt x="0" y="0"/>
                  </a:moveTo>
                  <a:lnTo>
                    <a:pt x="614152" y="0"/>
                  </a:lnTo>
                  <a:lnTo>
                    <a:pt x="614152" y="14799"/>
                  </a:lnTo>
                  <a:lnTo>
                    <a:pt x="0" y="1479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91C7D081-15BC-4D99-8666-F9AB9CC84B01}"/>
                </a:ext>
              </a:extLst>
            </p:cNvPr>
            <p:cNvSpPr/>
            <p:nvPr/>
          </p:nvSpPr>
          <p:spPr>
            <a:xfrm>
              <a:off x="3041701" y="2209474"/>
              <a:ext cx="103591" cy="103591"/>
            </a:xfrm>
            <a:custGeom>
              <a:avLst/>
              <a:gdLst>
                <a:gd name="connsiteX0" fmla="*/ 103592 w 103591"/>
                <a:gd name="connsiteY0" fmla="*/ 51796 h 103591"/>
                <a:gd name="connsiteX1" fmla="*/ 51796 w 103591"/>
                <a:gd name="connsiteY1" fmla="*/ 103592 h 103591"/>
                <a:gd name="connsiteX2" fmla="*/ 0 w 103591"/>
                <a:gd name="connsiteY2" fmla="*/ 51796 h 103591"/>
                <a:gd name="connsiteX3" fmla="*/ 51796 w 103591"/>
                <a:gd name="connsiteY3" fmla="*/ 0 h 103591"/>
                <a:gd name="connsiteX4" fmla="*/ 103592 w 103591"/>
                <a:gd name="connsiteY4" fmla="*/ 51796 h 10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91" h="103591">
                  <a:moveTo>
                    <a:pt x="103592" y="51796"/>
                  </a:moveTo>
                  <a:cubicBezTo>
                    <a:pt x="103592" y="80402"/>
                    <a:pt x="80402" y="103592"/>
                    <a:pt x="51796" y="103592"/>
                  </a:cubicBezTo>
                  <a:cubicBezTo>
                    <a:pt x="23190" y="103592"/>
                    <a:pt x="0" y="80402"/>
                    <a:pt x="0" y="51796"/>
                  </a:cubicBezTo>
                  <a:cubicBezTo>
                    <a:pt x="0" y="23190"/>
                    <a:pt x="23190" y="0"/>
                    <a:pt x="51796" y="0"/>
                  </a:cubicBezTo>
                  <a:cubicBezTo>
                    <a:pt x="80402" y="0"/>
                    <a:pt x="103592" y="23190"/>
                    <a:pt x="103592" y="5179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5C68D4B9-8CDE-4EBE-A3CB-3CE5D3067C86}"/>
                </a:ext>
              </a:extLst>
            </p:cNvPr>
            <p:cNvSpPr/>
            <p:nvPr/>
          </p:nvSpPr>
          <p:spPr>
            <a:xfrm>
              <a:off x="3271083" y="2560946"/>
              <a:ext cx="96192" cy="96192"/>
            </a:xfrm>
            <a:custGeom>
              <a:avLst/>
              <a:gdLst>
                <a:gd name="connsiteX0" fmla="*/ 96192 w 96192"/>
                <a:gd name="connsiteY0" fmla="*/ 48096 h 96192"/>
                <a:gd name="connsiteX1" fmla="*/ 48096 w 96192"/>
                <a:gd name="connsiteY1" fmla="*/ 96192 h 96192"/>
                <a:gd name="connsiteX2" fmla="*/ 0 w 96192"/>
                <a:gd name="connsiteY2" fmla="*/ 48096 h 96192"/>
                <a:gd name="connsiteX3" fmla="*/ 48096 w 96192"/>
                <a:gd name="connsiteY3" fmla="*/ 0 h 96192"/>
                <a:gd name="connsiteX4" fmla="*/ 96192 w 96192"/>
                <a:gd name="connsiteY4" fmla="*/ 48096 h 9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92" h="96192">
                  <a:moveTo>
                    <a:pt x="96192" y="48096"/>
                  </a:moveTo>
                  <a:cubicBezTo>
                    <a:pt x="96192" y="74659"/>
                    <a:pt x="74659" y="96192"/>
                    <a:pt x="48096" y="96192"/>
                  </a:cubicBezTo>
                  <a:cubicBezTo>
                    <a:pt x="21533" y="96192"/>
                    <a:pt x="0" y="74659"/>
                    <a:pt x="0" y="48096"/>
                  </a:cubicBezTo>
                  <a:cubicBezTo>
                    <a:pt x="0" y="21533"/>
                    <a:pt x="21533" y="0"/>
                    <a:pt x="48096" y="0"/>
                  </a:cubicBezTo>
                  <a:cubicBezTo>
                    <a:pt x="74659" y="0"/>
                    <a:pt x="96192" y="21533"/>
                    <a:pt x="96192" y="48096"/>
                  </a:cubicBezTo>
                  <a:close/>
                </a:path>
              </a:pathLst>
            </a:custGeom>
            <a:noFill/>
            <a:ln w="7389" cap="flat">
              <a:solidFill>
                <a:schemeClr val="accent4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75F67271-D874-40E6-B3A9-B96151A34C58}"/>
                </a:ext>
              </a:extLst>
            </p:cNvPr>
            <p:cNvSpPr/>
            <p:nvPr/>
          </p:nvSpPr>
          <p:spPr>
            <a:xfrm>
              <a:off x="3293281" y="2583145"/>
              <a:ext cx="14798" cy="14798"/>
            </a:xfrm>
            <a:custGeom>
              <a:avLst/>
              <a:gdLst>
                <a:gd name="connsiteX0" fmla="*/ 14799 w 14798"/>
                <a:gd name="connsiteY0" fmla="*/ 7399 h 14798"/>
                <a:gd name="connsiteX1" fmla="*/ 7399 w 14798"/>
                <a:gd name="connsiteY1" fmla="*/ 14799 h 14798"/>
                <a:gd name="connsiteX2" fmla="*/ 0 w 14798"/>
                <a:gd name="connsiteY2" fmla="*/ 7399 h 14798"/>
                <a:gd name="connsiteX3" fmla="*/ 7399 w 14798"/>
                <a:gd name="connsiteY3" fmla="*/ 0 h 14798"/>
                <a:gd name="connsiteX4" fmla="*/ 14799 w 14798"/>
                <a:gd name="connsiteY4" fmla="*/ 7399 h 1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8" h="14798">
                  <a:moveTo>
                    <a:pt x="14799" y="7399"/>
                  </a:moveTo>
                  <a:cubicBezTo>
                    <a:pt x="14799" y="11486"/>
                    <a:pt x="11486" y="14799"/>
                    <a:pt x="7399" y="14799"/>
                  </a:cubicBezTo>
                  <a:cubicBezTo>
                    <a:pt x="3313" y="14799"/>
                    <a:pt x="0" y="11486"/>
                    <a:pt x="0" y="7399"/>
                  </a:cubicBezTo>
                  <a:cubicBezTo>
                    <a:pt x="0" y="3313"/>
                    <a:pt x="3313" y="0"/>
                    <a:pt x="7399" y="0"/>
                  </a:cubicBezTo>
                  <a:cubicBezTo>
                    <a:pt x="11486" y="0"/>
                    <a:pt x="14799" y="3313"/>
                    <a:pt x="14799" y="739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D069BC4F-1FE0-420E-8E44-4047E263ACD7}"/>
                </a:ext>
              </a:extLst>
            </p:cNvPr>
            <p:cNvSpPr/>
            <p:nvPr/>
          </p:nvSpPr>
          <p:spPr>
            <a:xfrm>
              <a:off x="3330279" y="2583145"/>
              <a:ext cx="14798" cy="14798"/>
            </a:xfrm>
            <a:custGeom>
              <a:avLst/>
              <a:gdLst>
                <a:gd name="connsiteX0" fmla="*/ 14799 w 14798"/>
                <a:gd name="connsiteY0" fmla="*/ 7399 h 14798"/>
                <a:gd name="connsiteX1" fmla="*/ 7399 w 14798"/>
                <a:gd name="connsiteY1" fmla="*/ 14799 h 14798"/>
                <a:gd name="connsiteX2" fmla="*/ 0 w 14798"/>
                <a:gd name="connsiteY2" fmla="*/ 7399 h 14798"/>
                <a:gd name="connsiteX3" fmla="*/ 7399 w 14798"/>
                <a:gd name="connsiteY3" fmla="*/ 0 h 14798"/>
                <a:gd name="connsiteX4" fmla="*/ 14799 w 14798"/>
                <a:gd name="connsiteY4" fmla="*/ 7399 h 1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8" h="14798">
                  <a:moveTo>
                    <a:pt x="14799" y="7399"/>
                  </a:moveTo>
                  <a:cubicBezTo>
                    <a:pt x="14799" y="11486"/>
                    <a:pt x="11486" y="14799"/>
                    <a:pt x="7399" y="14799"/>
                  </a:cubicBezTo>
                  <a:cubicBezTo>
                    <a:pt x="3313" y="14799"/>
                    <a:pt x="0" y="11486"/>
                    <a:pt x="0" y="7399"/>
                  </a:cubicBezTo>
                  <a:cubicBezTo>
                    <a:pt x="0" y="3313"/>
                    <a:pt x="3313" y="0"/>
                    <a:pt x="7399" y="0"/>
                  </a:cubicBezTo>
                  <a:cubicBezTo>
                    <a:pt x="11486" y="0"/>
                    <a:pt x="14799" y="3313"/>
                    <a:pt x="14799" y="739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BEF0F8FB-FDE4-4067-ACED-4C5011652E78}"/>
                </a:ext>
              </a:extLst>
            </p:cNvPr>
            <p:cNvSpPr/>
            <p:nvPr/>
          </p:nvSpPr>
          <p:spPr>
            <a:xfrm>
              <a:off x="3296981" y="2620142"/>
              <a:ext cx="44396" cy="11510"/>
            </a:xfrm>
            <a:custGeom>
              <a:avLst/>
              <a:gdLst>
                <a:gd name="connsiteX0" fmla="*/ -221 w 44396"/>
                <a:gd name="connsiteY0" fmla="*/ -70 h 11510"/>
                <a:gd name="connsiteX1" fmla="*/ 44176 w 44396"/>
                <a:gd name="connsiteY1" fmla="*/ -70 h 1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396" h="11510">
                  <a:moveTo>
                    <a:pt x="-221" y="-70"/>
                  </a:moveTo>
                  <a:cubicBezTo>
                    <a:pt x="-221" y="-70"/>
                    <a:pt x="18278" y="25828"/>
                    <a:pt x="44176" y="-7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C48C3BCC-96BF-4F58-ACFA-D6192FB985FD}"/>
                </a:ext>
              </a:extLst>
            </p:cNvPr>
            <p:cNvSpPr/>
            <p:nvPr/>
          </p:nvSpPr>
          <p:spPr>
            <a:xfrm>
              <a:off x="3300681" y="2512850"/>
              <a:ext cx="54105" cy="63882"/>
            </a:xfrm>
            <a:custGeom>
              <a:avLst/>
              <a:gdLst>
                <a:gd name="connsiteX0" fmla="*/ -221 w 54105"/>
                <a:gd name="connsiteY0" fmla="*/ 51718 h 63882"/>
                <a:gd name="connsiteX1" fmla="*/ 36776 w 54105"/>
                <a:gd name="connsiteY1" fmla="*/ -70 h 63882"/>
                <a:gd name="connsiteX2" fmla="*/ 53885 w 54105"/>
                <a:gd name="connsiteY2" fmla="*/ 63813 h 63882"/>
                <a:gd name="connsiteX3" fmla="*/ -221 w 54105"/>
                <a:gd name="connsiteY3" fmla="*/ 51718 h 6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05" h="63882">
                  <a:moveTo>
                    <a:pt x="-221" y="51718"/>
                  </a:moveTo>
                  <a:lnTo>
                    <a:pt x="36776" y="-70"/>
                  </a:lnTo>
                  <a:lnTo>
                    <a:pt x="53885" y="63813"/>
                  </a:lnTo>
                  <a:cubicBezTo>
                    <a:pt x="53885" y="63813"/>
                    <a:pt x="36776" y="40611"/>
                    <a:pt x="-221" y="517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3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Picture 671">
            <a:extLst>
              <a:ext uri="{FF2B5EF4-FFF2-40B4-BE49-F238E27FC236}">
                <a16:creationId xmlns:a16="http://schemas.microsoft.com/office/drawing/2014/main" id="{651D6B3A-5FBA-4C6F-AE4C-283AF0809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95" y="842010"/>
            <a:ext cx="2199184" cy="1299210"/>
          </a:xfrm>
          <a:prstGeom prst="rect">
            <a:avLst/>
          </a:prstGeom>
        </p:spPr>
      </p:pic>
      <p:sp>
        <p:nvSpPr>
          <p:cNvPr id="59" name="Google Shape;635;p48">
            <a:extLst>
              <a:ext uri="{FF2B5EF4-FFF2-40B4-BE49-F238E27FC236}">
                <a16:creationId xmlns:a16="http://schemas.microsoft.com/office/drawing/2014/main" id="{F12FF708-2D30-4BB3-A284-00192E22A78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66310" y="970280"/>
            <a:ext cx="3795930" cy="939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/>
              <a:t>En utilisant le capteur de proximité HC-SR04, nous pouvons mesurer la distance entre la canne et l’obstacle devant elle.</a:t>
            </a:r>
          </a:p>
        </p:txBody>
      </p:sp>
      <p:sp>
        <p:nvSpPr>
          <p:cNvPr id="5" name="Google Shape;635;p48">
            <a:extLst>
              <a:ext uri="{FF2B5EF4-FFF2-40B4-BE49-F238E27FC236}">
                <a16:creationId xmlns:a16="http://schemas.microsoft.com/office/drawing/2014/main" id="{FAE6C427-7751-487B-86E6-C92DC30FBA41}"/>
              </a:ext>
            </a:extLst>
          </p:cNvPr>
          <p:cNvSpPr txBox="1">
            <a:spLocks/>
          </p:cNvSpPr>
          <p:nvPr/>
        </p:nvSpPr>
        <p:spPr>
          <a:xfrm>
            <a:off x="1636394" y="2239010"/>
            <a:ext cx="5983605" cy="63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/>
            <a:r>
              <a:rPr lang="fr-FR" sz="1400" dirty="0"/>
              <a:t>Ce capteur peut mesurer de 2cm à 400cm (4m) avec une précision de ±3cm.</a:t>
            </a:r>
          </a:p>
        </p:txBody>
      </p:sp>
      <p:sp>
        <p:nvSpPr>
          <p:cNvPr id="6" name="Google Shape;635;p48">
            <a:extLst>
              <a:ext uri="{FF2B5EF4-FFF2-40B4-BE49-F238E27FC236}">
                <a16:creationId xmlns:a16="http://schemas.microsoft.com/office/drawing/2014/main" id="{FFEA2EFA-3D38-4D96-87AB-D1CF7D82EC54}"/>
              </a:ext>
            </a:extLst>
          </p:cNvPr>
          <p:cNvSpPr txBox="1">
            <a:spLocks/>
          </p:cNvSpPr>
          <p:nvPr/>
        </p:nvSpPr>
        <p:spPr>
          <a:xfrm>
            <a:off x="1636394" y="2970530"/>
            <a:ext cx="5983605" cy="63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/>
            <a:r>
              <a:rPr lang="fr-FR" sz="1400" dirty="0"/>
              <a:t>La distance lue à partir du capteur est transmise à l’Arduino pour calculer la sortie PWM qui contrôle l’intensité du moteur de vibration.</a:t>
            </a:r>
          </a:p>
        </p:txBody>
      </p:sp>
      <p:sp>
        <p:nvSpPr>
          <p:cNvPr id="7" name="Google Shape;635;p48">
            <a:extLst>
              <a:ext uri="{FF2B5EF4-FFF2-40B4-BE49-F238E27FC236}">
                <a16:creationId xmlns:a16="http://schemas.microsoft.com/office/drawing/2014/main" id="{43B29FAE-EF70-46E7-BC52-811A0FF599B5}"/>
              </a:ext>
            </a:extLst>
          </p:cNvPr>
          <p:cNvSpPr txBox="1">
            <a:spLocks/>
          </p:cNvSpPr>
          <p:nvPr/>
        </p:nvSpPr>
        <p:spPr>
          <a:xfrm>
            <a:off x="1636393" y="3702050"/>
            <a:ext cx="5983605" cy="63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/>
            <a:r>
              <a:rPr lang="fr-FR" sz="1400" dirty="0"/>
              <a:t>La sortie PWM est linéaire à la proximité de l’obstacle, plus l’obstacle est proche, plus la vibration est intense.</a:t>
            </a:r>
          </a:p>
        </p:txBody>
      </p:sp>
    </p:spTree>
    <p:extLst>
      <p:ext uri="{BB962C8B-B14F-4D97-AF65-F5344CB8AC3E}">
        <p14:creationId xmlns:p14="http://schemas.microsoft.com/office/powerpoint/2010/main" val="419679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676">
            <a:extLst>
              <a:ext uri="{FF2B5EF4-FFF2-40B4-BE49-F238E27FC236}">
                <a16:creationId xmlns:a16="http://schemas.microsoft.com/office/drawing/2014/main" id="{42DA578F-47B8-4B8D-95F6-F2934FD4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358140"/>
            <a:ext cx="3986213" cy="3069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0" name="TextBox 679">
                <a:extLst>
                  <a:ext uri="{FF2B5EF4-FFF2-40B4-BE49-F238E27FC236}">
                    <a16:creationId xmlns:a16="http://schemas.microsoft.com/office/drawing/2014/main" id="{663B6960-552C-4C9D-B2DF-B534C33AC6A4}"/>
                  </a:ext>
                </a:extLst>
              </p:cNvPr>
              <p:cNvSpPr txBox="1"/>
              <p:nvPr/>
            </p:nvSpPr>
            <p:spPr>
              <a:xfrm>
                <a:off x="1602503" y="3751294"/>
                <a:ext cx="1490280" cy="10340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.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ù :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≈340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80" name="TextBox 679">
                <a:extLst>
                  <a:ext uri="{FF2B5EF4-FFF2-40B4-BE49-F238E27FC236}">
                    <a16:creationId xmlns:a16="http://schemas.microsoft.com/office/drawing/2014/main" id="{663B6960-552C-4C9D-B2DF-B534C33A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503" y="3751294"/>
                <a:ext cx="1490280" cy="1034066"/>
              </a:xfrm>
              <a:prstGeom prst="rect">
                <a:avLst/>
              </a:prstGeom>
              <a:blipFill>
                <a:blip r:embed="rId4"/>
                <a:stretch>
                  <a:fillRect t="-11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7" name="Graphic 686">
            <a:extLst>
              <a:ext uri="{FF2B5EF4-FFF2-40B4-BE49-F238E27FC236}">
                <a16:creationId xmlns:a16="http://schemas.microsoft.com/office/drawing/2014/main" id="{0D478B66-74C4-4ECC-B275-4A07762A9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5410" y="360394"/>
            <a:ext cx="3066777" cy="3066777"/>
          </a:xfrm>
          <a:prstGeom prst="rect">
            <a:avLst/>
          </a:prstGeom>
        </p:spPr>
      </p:pic>
      <p:sp>
        <p:nvSpPr>
          <p:cNvPr id="77" name="Google Shape;635;p48">
            <a:extLst>
              <a:ext uri="{FF2B5EF4-FFF2-40B4-BE49-F238E27FC236}">
                <a16:creationId xmlns:a16="http://schemas.microsoft.com/office/drawing/2014/main" id="{E067B880-DA18-4C96-ABCD-F5ADA57047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400538" y="3753548"/>
            <a:ext cx="2636520" cy="561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Sortie PWM par rapport à la proximité des obstacles</a:t>
            </a:r>
          </a:p>
        </p:txBody>
      </p:sp>
    </p:spTree>
    <p:extLst>
      <p:ext uri="{BB962C8B-B14F-4D97-AF65-F5344CB8AC3E}">
        <p14:creationId xmlns:p14="http://schemas.microsoft.com/office/powerpoint/2010/main" val="1163288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634;p48">
            <a:extLst>
              <a:ext uri="{FF2B5EF4-FFF2-40B4-BE49-F238E27FC236}">
                <a16:creationId xmlns:a16="http://schemas.microsoft.com/office/drawing/2014/main" id="{86764D87-9673-47CB-B87B-3039E96F81C7}"/>
              </a:ext>
            </a:extLst>
          </p:cNvPr>
          <p:cNvSpPr txBox="1">
            <a:spLocks/>
          </p:cNvSpPr>
          <p:nvPr/>
        </p:nvSpPr>
        <p:spPr>
          <a:xfrm>
            <a:off x="755628" y="1441066"/>
            <a:ext cx="41619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dirty="0"/>
              <a:t>2. </a:t>
            </a:r>
            <a:r>
              <a:rPr lang="en-US" dirty="0" err="1"/>
              <a:t>Rechercher</a:t>
            </a:r>
            <a:r>
              <a:rPr lang="en-US" dirty="0"/>
              <a:t> et </a:t>
            </a:r>
            <a:r>
              <a:rPr lang="en-US" dirty="0" err="1"/>
              <a:t>découvrir</a:t>
            </a:r>
            <a:endParaRPr lang="en-US" dirty="0"/>
          </a:p>
        </p:txBody>
      </p:sp>
      <p:sp>
        <p:nvSpPr>
          <p:cNvPr id="47" name="Google Shape;635;p48">
            <a:extLst>
              <a:ext uri="{FF2B5EF4-FFF2-40B4-BE49-F238E27FC236}">
                <a16:creationId xmlns:a16="http://schemas.microsoft.com/office/drawing/2014/main" id="{5E47BDD8-AC9D-4925-BBFE-E62026869D4E}"/>
              </a:ext>
            </a:extLst>
          </p:cNvPr>
          <p:cNvSpPr txBox="1">
            <a:spLocks/>
          </p:cNvSpPr>
          <p:nvPr/>
        </p:nvSpPr>
        <p:spPr>
          <a:xfrm>
            <a:off x="751371" y="1948727"/>
            <a:ext cx="3968010" cy="165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dirty="0"/>
              <a:t>Trouvez votre emplacement actuel et recherchez les endroits que vous connaissez, ou découvrez-en de nouveaux autour de vous. Tous contrôlés à partir de l’application ou de la canne.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712E3E0-796B-4736-B90D-94C48A610DBE}"/>
              </a:ext>
            </a:extLst>
          </p:cNvPr>
          <p:cNvGrpSpPr/>
          <p:nvPr/>
        </p:nvGrpSpPr>
        <p:grpSpPr>
          <a:xfrm>
            <a:off x="5094513" y="970276"/>
            <a:ext cx="3488360" cy="3202948"/>
            <a:chOff x="4840184" y="640489"/>
            <a:chExt cx="3488360" cy="320294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97F1F95-B40C-49D4-8FC2-F2302ADFB163}"/>
                </a:ext>
              </a:extLst>
            </p:cNvPr>
            <p:cNvSpPr/>
            <p:nvPr/>
          </p:nvSpPr>
          <p:spPr>
            <a:xfrm>
              <a:off x="7560828" y="3350353"/>
              <a:ext cx="384225" cy="487506"/>
            </a:xfrm>
            <a:custGeom>
              <a:avLst/>
              <a:gdLst>
                <a:gd name="connsiteX0" fmla="*/ 383845 w 384225"/>
                <a:gd name="connsiteY0" fmla="*/ 305590 h 487506"/>
                <a:gd name="connsiteX1" fmla="*/ 359542 w 384225"/>
                <a:gd name="connsiteY1" fmla="*/ 481175 h 487506"/>
                <a:gd name="connsiteX2" fmla="*/ 357476 w 384225"/>
                <a:gd name="connsiteY2" fmla="*/ 487372 h 487506"/>
                <a:gd name="connsiteX3" fmla="*/ -256 w 384225"/>
                <a:gd name="connsiteY3" fmla="*/ 487372 h 487506"/>
                <a:gd name="connsiteX4" fmla="*/ 23925 w 384225"/>
                <a:gd name="connsiteY4" fmla="*/ 414465 h 487506"/>
                <a:gd name="connsiteX5" fmla="*/ 150298 w 384225"/>
                <a:gd name="connsiteY5" fmla="*/ 243497 h 487506"/>
                <a:gd name="connsiteX6" fmla="*/ 291130 w 384225"/>
                <a:gd name="connsiteY6" fmla="*/ -134 h 487506"/>
                <a:gd name="connsiteX7" fmla="*/ 353345 w 384225"/>
                <a:gd name="connsiteY7" fmla="*/ 128304 h 487506"/>
                <a:gd name="connsiteX8" fmla="*/ 303403 w 384225"/>
                <a:gd name="connsiteY8" fmla="*/ 158925 h 487506"/>
                <a:gd name="connsiteX9" fmla="*/ 297206 w 384225"/>
                <a:gd name="connsiteY9" fmla="*/ 173385 h 487506"/>
                <a:gd name="connsiteX10" fmla="*/ 309236 w 384225"/>
                <a:gd name="connsiteY10" fmla="*/ 180189 h 487506"/>
                <a:gd name="connsiteX11" fmla="*/ 343502 w 384225"/>
                <a:gd name="connsiteY11" fmla="*/ 186630 h 487506"/>
                <a:gd name="connsiteX12" fmla="*/ 370721 w 384225"/>
                <a:gd name="connsiteY12" fmla="*/ 191855 h 487506"/>
                <a:gd name="connsiteX13" fmla="*/ 383844 w 384225"/>
                <a:gd name="connsiteY13" fmla="*/ 305590 h 4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4225" h="487506">
                  <a:moveTo>
                    <a:pt x="383845" y="305590"/>
                  </a:moveTo>
                  <a:cubicBezTo>
                    <a:pt x="385097" y="365036"/>
                    <a:pt x="376894" y="424304"/>
                    <a:pt x="359542" y="481175"/>
                  </a:cubicBezTo>
                  <a:cubicBezTo>
                    <a:pt x="358934" y="483240"/>
                    <a:pt x="358205" y="485306"/>
                    <a:pt x="357476" y="487372"/>
                  </a:cubicBezTo>
                  <a:lnTo>
                    <a:pt x="-256" y="487372"/>
                  </a:lnTo>
                  <a:cubicBezTo>
                    <a:pt x="4858" y="462189"/>
                    <a:pt x="12976" y="437712"/>
                    <a:pt x="23925" y="414465"/>
                  </a:cubicBezTo>
                  <a:cubicBezTo>
                    <a:pt x="53695" y="351278"/>
                    <a:pt x="102300" y="297205"/>
                    <a:pt x="150298" y="243497"/>
                  </a:cubicBezTo>
                  <a:cubicBezTo>
                    <a:pt x="216400" y="169496"/>
                    <a:pt x="280923" y="96103"/>
                    <a:pt x="291130" y="-134"/>
                  </a:cubicBezTo>
                  <a:cubicBezTo>
                    <a:pt x="317332" y="39810"/>
                    <a:pt x="338245" y="82983"/>
                    <a:pt x="353345" y="128304"/>
                  </a:cubicBezTo>
                  <a:cubicBezTo>
                    <a:pt x="334858" y="135152"/>
                    <a:pt x="317891" y="145555"/>
                    <a:pt x="303403" y="158925"/>
                  </a:cubicBezTo>
                  <a:cubicBezTo>
                    <a:pt x="299393" y="162692"/>
                    <a:pt x="295140" y="168160"/>
                    <a:pt x="297206" y="173385"/>
                  </a:cubicBezTo>
                  <a:cubicBezTo>
                    <a:pt x="299150" y="177759"/>
                    <a:pt x="304497" y="179218"/>
                    <a:pt x="309236" y="180189"/>
                  </a:cubicBezTo>
                  <a:cubicBezTo>
                    <a:pt x="320658" y="182376"/>
                    <a:pt x="332080" y="184564"/>
                    <a:pt x="343502" y="186630"/>
                  </a:cubicBezTo>
                  <a:cubicBezTo>
                    <a:pt x="352494" y="188452"/>
                    <a:pt x="361607" y="190153"/>
                    <a:pt x="370721" y="191855"/>
                  </a:cubicBezTo>
                  <a:cubicBezTo>
                    <a:pt x="378731" y="229258"/>
                    <a:pt x="383126" y="267345"/>
                    <a:pt x="383844" y="305590"/>
                  </a:cubicBezTo>
                  <a:close/>
                </a:path>
              </a:pathLst>
            </a:custGeom>
            <a:solidFill>
              <a:srgbClr val="F2F2F2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3CF07D9-2164-49DC-B5D8-BA51CFA27388}"/>
                </a:ext>
              </a:extLst>
            </p:cNvPr>
            <p:cNvSpPr/>
            <p:nvPr/>
          </p:nvSpPr>
          <p:spPr>
            <a:xfrm>
              <a:off x="7710045" y="3611423"/>
              <a:ext cx="535382" cy="226436"/>
            </a:xfrm>
            <a:custGeom>
              <a:avLst/>
              <a:gdLst>
                <a:gd name="connsiteX0" fmla="*/ 535126 w 535382"/>
                <a:gd name="connsiteY0" fmla="*/ 5150 h 226436"/>
                <a:gd name="connsiteX1" fmla="*/ 411549 w 535382"/>
                <a:gd name="connsiteY1" fmla="*/ 154366 h 226436"/>
                <a:gd name="connsiteX2" fmla="*/ 342165 w 535382"/>
                <a:gd name="connsiteY2" fmla="*/ 190820 h 226436"/>
                <a:gd name="connsiteX3" fmla="*/ 335968 w 535382"/>
                <a:gd name="connsiteY3" fmla="*/ 205280 h 226436"/>
                <a:gd name="connsiteX4" fmla="*/ 347997 w 535382"/>
                <a:gd name="connsiteY4" fmla="*/ 212084 h 226436"/>
                <a:gd name="connsiteX5" fmla="*/ 382142 w 535382"/>
                <a:gd name="connsiteY5" fmla="*/ 218525 h 226436"/>
                <a:gd name="connsiteX6" fmla="*/ 378862 w 535382"/>
                <a:gd name="connsiteY6" fmla="*/ 226302 h 226436"/>
                <a:gd name="connsiteX7" fmla="*/ -256 w 535382"/>
                <a:gd name="connsiteY7" fmla="*/ 226302 h 226436"/>
                <a:gd name="connsiteX8" fmla="*/ 56733 w 535382"/>
                <a:gd name="connsiteY8" fmla="*/ 161171 h 226436"/>
                <a:gd name="connsiteX9" fmla="*/ 70586 w 535382"/>
                <a:gd name="connsiteY9" fmla="*/ 148048 h 226436"/>
                <a:gd name="connsiteX10" fmla="*/ 234627 w 535382"/>
                <a:gd name="connsiteY10" fmla="*/ 44519 h 226436"/>
                <a:gd name="connsiteX11" fmla="*/ 535126 w 535382"/>
                <a:gd name="connsiteY11" fmla="*/ 5150 h 22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5382" h="226436">
                  <a:moveTo>
                    <a:pt x="535126" y="5150"/>
                  </a:moveTo>
                  <a:cubicBezTo>
                    <a:pt x="477772" y="40023"/>
                    <a:pt x="441318" y="93975"/>
                    <a:pt x="411549" y="154366"/>
                  </a:cubicBezTo>
                  <a:cubicBezTo>
                    <a:pt x="385642" y="160271"/>
                    <a:pt x="361726" y="172836"/>
                    <a:pt x="342165" y="190820"/>
                  </a:cubicBezTo>
                  <a:cubicBezTo>
                    <a:pt x="338033" y="194587"/>
                    <a:pt x="333780" y="200055"/>
                    <a:pt x="335968" y="205280"/>
                  </a:cubicBezTo>
                  <a:cubicBezTo>
                    <a:pt x="337791" y="209655"/>
                    <a:pt x="343259" y="211113"/>
                    <a:pt x="347997" y="212084"/>
                  </a:cubicBezTo>
                  <a:cubicBezTo>
                    <a:pt x="359298" y="214272"/>
                    <a:pt x="370842" y="216459"/>
                    <a:pt x="382142" y="218525"/>
                  </a:cubicBezTo>
                  <a:cubicBezTo>
                    <a:pt x="381049" y="221077"/>
                    <a:pt x="379955" y="223750"/>
                    <a:pt x="378862" y="226302"/>
                  </a:cubicBezTo>
                  <a:lnTo>
                    <a:pt x="-256" y="226302"/>
                  </a:lnTo>
                  <a:cubicBezTo>
                    <a:pt x="16954" y="203091"/>
                    <a:pt x="36012" y="181310"/>
                    <a:pt x="56733" y="161171"/>
                  </a:cubicBezTo>
                  <a:cubicBezTo>
                    <a:pt x="61229" y="156675"/>
                    <a:pt x="65846" y="152422"/>
                    <a:pt x="70586" y="148048"/>
                  </a:cubicBezTo>
                  <a:cubicBezTo>
                    <a:pt x="118914" y="104372"/>
                    <a:pt x="174406" y="69350"/>
                    <a:pt x="234627" y="44519"/>
                  </a:cubicBezTo>
                  <a:cubicBezTo>
                    <a:pt x="329497" y="4859"/>
                    <a:pt x="433241" y="-8733"/>
                    <a:pt x="535126" y="5150"/>
                  </a:cubicBezTo>
                  <a:close/>
                </a:path>
              </a:pathLst>
            </a:custGeom>
            <a:solidFill>
              <a:srgbClr val="F2F2F2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5ACC598-479D-4EEE-8FE2-2B9B4795BE9E}"/>
                </a:ext>
              </a:extLst>
            </p:cNvPr>
            <p:cNvSpPr/>
            <p:nvPr/>
          </p:nvSpPr>
          <p:spPr>
            <a:xfrm>
              <a:off x="7434400" y="3334677"/>
              <a:ext cx="338831" cy="503182"/>
            </a:xfrm>
            <a:custGeom>
              <a:avLst/>
              <a:gdLst>
                <a:gd name="connsiteX0" fmla="*/ 338576 w 338831"/>
                <a:gd name="connsiteY0" fmla="*/ 503048 h 503182"/>
                <a:gd name="connsiteX1" fmla="*/ 1014 w 338831"/>
                <a:gd name="connsiteY1" fmla="*/ 503048 h 503182"/>
                <a:gd name="connsiteX2" fmla="*/ 1501 w 338831"/>
                <a:gd name="connsiteY2" fmla="*/ 421878 h 503182"/>
                <a:gd name="connsiteX3" fmla="*/ 242702 w 338831"/>
                <a:gd name="connsiteY3" fmla="*/ -134 h 503182"/>
                <a:gd name="connsiteX4" fmla="*/ 252423 w 338831"/>
                <a:gd name="connsiteY4" fmla="*/ 186387 h 503182"/>
                <a:gd name="connsiteX5" fmla="*/ 245011 w 338831"/>
                <a:gd name="connsiteY5" fmla="*/ 188938 h 503182"/>
                <a:gd name="connsiteX6" fmla="*/ 195069 w 338831"/>
                <a:gd name="connsiteY6" fmla="*/ 219560 h 503182"/>
                <a:gd name="connsiteX7" fmla="*/ 188872 w 338831"/>
                <a:gd name="connsiteY7" fmla="*/ 234020 h 503182"/>
                <a:gd name="connsiteX8" fmla="*/ 200902 w 338831"/>
                <a:gd name="connsiteY8" fmla="*/ 240825 h 503182"/>
                <a:gd name="connsiteX9" fmla="*/ 235047 w 338831"/>
                <a:gd name="connsiteY9" fmla="*/ 247265 h 503182"/>
                <a:gd name="connsiteX10" fmla="*/ 262387 w 338831"/>
                <a:gd name="connsiteY10" fmla="*/ 252612 h 503182"/>
                <a:gd name="connsiteX11" fmla="*/ 275146 w 338831"/>
                <a:gd name="connsiteY11" fmla="*/ 255041 h 503182"/>
                <a:gd name="connsiteX12" fmla="*/ 276725 w 338831"/>
                <a:gd name="connsiteY12" fmla="*/ 259173 h 503182"/>
                <a:gd name="connsiteX13" fmla="*/ 332378 w 338831"/>
                <a:gd name="connsiteY13" fmla="*/ 437918 h 503182"/>
                <a:gd name="connsiteX14" fmla="*/ 337968 w 338831"/>
                <a:gd name="connsiteY14" fmla="*/ 483727 h 503182"/>
                <a:gd name="connsiteX15" fmla="*/ 338576 w 338831"/>
                <a:gd name="connsiteY15" fmla="*/ 503048 h 50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831" h="503182">
                  <a:moveTo>
                    <a:pt x="338576" y="503048"/>
                  </a:moveTo>
                  <a:lnTo>
                    <a:pt x="1014" y="503048"/>
                  </a:lnTo>
                  <a:cubicBezTo>
                    <a:pt x="-829" y="476016"/>
                    <a:pt x="-667" y="448885"/>
                    <a:pt x="1501" y="421878"/>
                  </a:cubicBezTo>
                  <a:cubicBezTo>
                    <a:pt x="16294" y="252695"/>
                    <a:pt x="104437" y="98478"/>
                    <a:pt x="242702" y="-134"/>
                  </a:cubicBezTo>
                  <a:cubicBezTo>
                    <a:pt x="225204" y="62201"/>
                    <a:pt x="234196" y="124173"/>
                    <a:pt x="252423" y="186387"/>
                  </a:cubicBezTo>
                  <a:cubicBezTo>
                    <a:pt x="249872" y="187238"/>
                    <a:pt x="247320" y="187967"/>
                    <a:pt x="245011" y="188938"/>
                  </a:cubicBezTo>
                  <a:cubicBezTo>
                    <a:pt x="226524" y="195787"/>
                    <a:pt x="209558" y="206190"/>
                    <a:pt x="195069" y="219560"/>
                  </a:cubicBezTo>
                  <a:cubicBezTo>
                    <a:pt x="191059" y="223327"/>
                    <a:pt x="186807" y="228795"/>
                    <a:pt x="188872" y="234020"/>
                  </a:cubicBezTo>
                  <a:cubicBezTo>
                    <a:pt x="190695" y="238394"/>
                    <a:pt x="196163" y="239852"/>
                    <a:pt x="200902" y="240825"/>
                  </a:cubicBezTo>
                  <a:cubicBezTo>
                    <a:pt x="212324" y="243012"/>
                    <a:pt x="223746" y="245199"/>
                    <a:pt x="235047" y="247265"/>
                  </a:cubicBezTo>
                  <a:cubicBezTo>
                    <a:pt x="244160" y="249087"/>
                    <a:pt x="253274" y="250789"/>
                    <a:pt x="262387" y="252612"/>
                  </a:cubicBezTo>
                  <a:cubicBezTo>
                    <a:pt x="266639" y="253341"/>
                    <a:pt x="270893" y="254191"/>
                    <a:pt x="275146" y="255041"/>
                  </a:cubicBezTo>
                  <a:cubicBezTo>
                    <a:pt x="275753" y="256499"/>
                    <a:pt x="276118" y="257836"/>
                    <a:pt x="276725" y="259173"/>
                  </a:cubicBezTo>
                  <a:cubicBezTo>
                    <a:pt x="298112" y="318106"/>
                    <a:pt x="321442" y="377526"/>
                    <a:pt x="332378" y="437918"/>
                  </a:cubicBezTo>
                  <a:cubicBezTo>
                    <a:pt x="335085" y="453073"/>
                    <a:pt x="336951" y="468366"/>
                    <a:pt x="337968" y="483727"/>
                  </a:cubicBezTo>
                  <a:cubicBezTo>
                    <a:pt x="338332" y="490168"/>
                    <a:pt x="338576" y="496607"/>
                    <a:pt x="338576" y="503048"/>
                  </a:cubicBezTo>
                  <a:close/>
                </a:path>
              </a:pathLst>
            </a:custGeom>
            <a:solidFill>
              <a:srgbClr val="F2F2F2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125EC75-8F1F-41AF-9198-0C6D289324B9}"/>
                </a:ext>
              </a:extLst>
            </p:cNvPr>
            <p:cNvSpPr/>
            <p:nvPr/>
          </p:nvSpPr>
          <p:spPr>
            <a:xfrm>
              <a:off x="5075926" y="640489"/>
              <a:ext cx="228493" cy="228493"/>
            </a:xfrm>
            <a:custGeom>
              <a:avLst/>
              <a:gdLst>
                <a:gd name="connsiteX0" fmla="*/ 228493 w 228493"/>
                <a:gd name="connsiteY0" fmla="*/ 114247 h 228493"/>
                <a:gd name="connsiteX1" fmla="*/ 114247 w 228493"/>
                <a:gd name="connsiteY1" fmla="*/ 228494 h 228493"/>
                <a:gd name="connsiteX2" fmla="*/ 0 w 228493"/>
                <a:gd name="connsiteY2" fmla="*/ 114247 h 228493"/>
                <a:gd name="connsiteX3" fmla="*/ 114247 w 228493"/>
                <a:gd name="connsiteY3" fmla="*/ 0 h 228493"/>
                <a:gd name="connsiteX4" fmla="*/ 228493 w 228493"/>
                <a:gd name="connsiteY4" fmla="*/ 114247 h 22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93" h="228493">
                  <a:moveTo>
                    <a:pt x="228493" y="114247"/>
                  </a:moveTo>
                  <a:cubicBezTo>
                    <a:pt x="228493" y="177344"/>
                    <a:pt x="177343" y="228494"/>
                    <a:pt x="114247" y="228494"/>
                  </a:cubicBezTo>
                  <a:cubicBezTo>
                    <a:pt x="51150" y="228494"/>
                    <a:pt x="0" y="177344"/>
                    <a:pt x="0" y="114247"/>
                  </a:cubicBezTo>
                  <a:cubicBezTo>
                    <a:pt x="0" y="51150"/>
                    <a:pt x="51150" y="0"/>
                    <a:pt x="114247" y="0"/>
                  </a:cubicBezTo>
                  <a:cubicBezTo>
                    <a:pt x="177344" y="0"/>
                    <a:pt x="228493" y="51150"/>
                    <a:pt x="228493" y="11424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B81AE97-F3F4-408A-8A7E-B6424A1C57CB}"/>
                </a:ext>
              </a:extLst>
            </p:cNvPr>
            <p:cNvSpPr/>
            <p:nvPr/>
          </p:nvSpPr>
          <p:spPr>
            <a:xfrm>
              <a:off x="5164969" y="659575"/>
              <a:ext cx="283470" cy="118469"/>
            </a:xfrm>
            <a:custGeom>
              <a:avLst/>
              <a:gdLst>
                <a:gd name="connsiteX0" fmla="*/ 280658 w 283470"/>
                <a:gd name="connsiteY0" fmla="*/ 40934 h 118469"/>
                <a:gd name="connsiteX1" fmla="*/ 232825 w 283470"/>
                <a:gd name="connsiteY1" fmla="*/ 1181 h 118469"/>
                <a:gd name="connsiteX2" fmla="*/ 232094 w 283470"/>
                <a:gd name="connsiteY2" fmla="*/ 1176 h 118469"/>
                <a:gd name="connsiteX3" fmla="*/ 231119 w 283470"/>
                <a:gd name="connsiteY3" fmla="*/ 952 h 118469"/>
                <a:gd name="connsiteX4" fmla="*/ 96787 w 283470"/>
                <a:gd name="connsiteY4" fmla="*/ 68720 h 118469"/>
                <a:gd name="connsiteX5" fmla="*/ 50434 w 283470"/>
                <a:gd name="connsiteY5" fmla="*/ 46132 h 118469"/>
                <a:gd name="connsiteX6" fmla="*/ -57 w 283470"/>
                <a:gd name="connsiteY6" fmla="*/ 86829 h 118469"/>
                <a:gd name="connsiteX7" fmla="*/ 2892 w 283470"/>
                <a:gd name="connsiteY7" fmla="*/ 94077 h 118469"/>
                <a:gd name="connsiteX8" fmla="*/ 14829 w 283470"/>
                <a:gd name="connsiteY8" fmla="*/ 100136 h 118469"/>
                <a:gd name="connsiteX9" fmla="*/ 43395 w 283470"/>
                <a:gd name="connsiteY9" fmla="*/ 105660 h 118469"/>
                <a:gd name="connsiteX10" fmla="*/ 99627 w 283470"/>
                <a:gd name="connsiteY10" fmla="*/ 113575 h 118469"/>
                <a:gd name="connsiteX11" fmla="*/ 214803 w 283470"/>
                <a:gd name="connsiteY11" fmla="*/ 117928 h 118469"/>
                <a:gd name="connsiteX12" fmla="*/ 251689 w 283470"/>
                <a:gd name="connsiteY12" fmla="*/ 111453 h 118469"/>
                <a:gd name="connsiteX13" fmla="*/ 272849 w 283470"/>
                <a:gd name="connsiteY13" fmla="*/ 92988 h 118469"/>
                <a:gd name="connsiteX14" fmla="*/ 280658 w 283470"/>
                <a:gd name="connsiteY14" fmla="*/ 40934 h 11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470" h="118469">
                  <a:moveTo>
                    <a:pt x="280658" y="40934"/>
                  </a:moveTo>
                  <a:cubicBezTo>
                    <a:pt x="274056" y="19338"/>
                    <a:pt x="255265" y="3720"/>
                    <a:pt x="232825" y="1181"/>
                  </a:cubicBezTo>
                  <a:cubicBezTo>
                    <a:pt x="232577" y="1146"/>
                    <a:pt x="232341" y="1192"/>
                    <a:pt x="232094" y="1176"/>
                  </a:cubicBezTo>
                  <a:cubicBezTo>
                    <a:pt x="231775" y="1079"/>
                    <a:pt x="231449" y="1004"/>
                    <a:pt x="231119" y="952"/>
                  </a:cubicBezTo>
                  <a:cubicBezTo>
                    <a:pt x="178872" y="-5801"/>
                    <a:pt x="118562" y="19188"/>
                    <a:pt x="96787" y="68720"/>
                  </a:cubicBezTo>
                  <a:cubicBezTo>
                    <a:pt x="86001" y="54013"/>
                    <a:pt x="68663" y="45564"/>
                    <a:pt x="50434" y="46132"/>
                  </a:cubicBezTo>
                  <a:cubicBezTo>
                    <a:pt x="26713" y="47712"/>
                    <a:pt x="6525" y="63985"/>
                    <a:pt x="-57" y="86829"/>
                  </a:cubicBezTo>
                  <a:cubicBezTo>
                    <a:pt x="-759" y="89629"/>
                    <a:pt x="434" y="92562"/>
                    <a:pt x="2892" y="94077"/>
                  </a:cubicBezTo>
                  <a:cubicBezTo>
                    <a:pt x="6343" y="97001"/>
                    <a:pt x="10431" y="99077"/>
                    <a:pt x="14829" y="100136"/>
                  </a:cubicBezTo>
                  <a:cubicBezTo>
                    <a:pt x="24317" y="102146"/>
                    <a:pt x="33839" y="103988"/>
                    <a:pt x="43395" y="105660"/>
                  </a:cubicBezTo>
                  <a:cubicBezTo>
                    <a:pt x="62042" y="108923"/>
                    <a:pt x="80785" y="111562"/>
                    <a:pt x="99627" y="113575"/>
                  </a:cubicBezTo>
                  <a:cubicBezTo>
                    <a:pt x="137873" y="117673"/>
                    <a:pt x="176356" y="119128"/>
                    <a:pt x="214803" y="117928"/>
                  </a:cubicBezTo>
                  <a:cubicBezTo>
                    <a:pt x="227608" y="117529"/>
                    <a:pt x="239956" y="117104"/>
                    <a:pt x="251689" y="111453"/>
                  </a:cubicBezTo>
                  <a:cubicBezTo>
                    <a:pt x="260224" y="107237"/>
                    <a:pt x="267516" y="100874"/>
                    <a:pt x="272849" y="92988"/>
                  </a:cubicBezTo>
                  <a:cubicBezTo>
                    <a:pt x="283019" y="77644"/>
                    <a:pt x="285878" y="58587"/>
                    <a:pt x="280658" y="40934"/>
                  </a:cubicBezTo>
                  <a:close/>
                </a:path>
              </a:pathLst>
            </a:custGeom>
            <a:solidFill>
              <a:srgbClr val="F0F0F0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54D31EF-2700-49FE-A964-A48DB80CB958}"/>
                </a:ext>
              </a:extLst>
            </p:cNvPr>
            <p:cNvSpPr/>
            <p:nvPr/>
          </p:nvSpPr>
          <p:spPr>
            <a:xfrm>
              <a:off x="4927515" y="811904"/>
              <a:ext cx="283470" cy="118469"/>
            </a:xfrm>
            <a:custGeom>
              <a:avLst/>
              <a:gdLst>
                <a:gd name="connsiteX0" fmla="*/ 280658 w 283470"/>
                <a:gd name="connsiteY0" fmla="*/ 40934 h 118469"/>
                <a:gd name="connsiteX1" fmla="*/ 232825 w 283470"/>
                <a:gd name="connsiteY1" fmla="*/ 1181 h 118469"/>
                <a:gd name="connsiteX2" fmla="*/ 232094 w 283470"/>
                <a:gd name="connsiteY2" fmla="*/ 1176 h 118469"/>
                <a:gd name="connsiteX3" fmla="*/ 231119 w 283470"/>
                <a:gd name="connsiteY3" fmla="*/ 952 h 118469"/>
                <a:gd name="connsiteX4" fmla="*/ 96787 w 283470"/>
                <a:gd name="connsiteY4" fmla="*/ 68720 h 118469"/>
                <a:gd name="connsiteX5" fmla="*/ 50433 w 283470"/>
                <a:gd name="connsiteY5" fmla="*/ 46132 h 118469"/>
                <a:gd name="connsiteX6" fmla="*/ -57 w 283470"/>
                <a:gd name="connsiteY6" fmla="*/ 86829 h 118469"/>
                <a:gd name="connsiteX7" fmla="*/ 2893 w 283470"/>
                <a:gd name="connsiteY7" fmla="*/ 94077 h 118469"/>
                <a:gd name="connsiteX8" fmla="*/ 14829 w 283470"/>
                <a:gd name="connsiteY8" fmla="*/ 100136 h 118469"/>
                <a:gd name="connsiteX9" fmla="*/ 43395 w 283470"/>
                <a:gd name="connsiteY9" fmla="*/ 105660 h 118469"/>
                <a:gd name="connsiteX10" fmla="*/ 99627 w 283470"/>
                <a:gd name="connsiteY10" fmla="*/ 113575 h 118469"/>
                <a:gd name="connsiteX11" fmla="*/ 214803 w 283470"/>
                <a:gd name="connsiteY11" fmla="*/ 117928 h 118469"/>
                <a:gd name="connsiteX12" fmla="*/ 251689 w 283470"/>
                <a:gd name="connsiteY12" fmla="*/ 111453 h 118469"/>
                <a:gd name="connsiteX13" fmla="*/ 272849 w 283470"/>
                <a:gd name="connsiteY13" fmla="*/ 92988 h 118469"/>
                <a:gd name="connsiteX14" fmla="*/ 280659 w 283470"/>
                <a:gd name="connsiteY14" fmla="*/ 40934 h 11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470" h="118469">
                  <a:moveTo>
                    <a:pt x="280658" y="40934"/>
                  </a:moveTo>
                  <a:cubicBezTo>
                    <a:pt x="274056" y="19338"/>
                    <a:pt x="255265" y="3721"/>
                    <a:pt x="232825" y="1181"/>
                  </a:cubicBezTo>
                  <a:cubicBezTo>
                    <a:pt x="232576" y="1146"/>
                    <a:pt x="232341" y="1192"/>
                    <a:pt x="232094" y="1176"/>
                  </a:cubicBezTo>
                  <a:cubicBezTo>
                    <a:pt x="231775" y="1079"/>
                    <a:pt x="231449" y="1004"/>
                    <a:pt x="231119" y="952"/>
                  </a:cubicBezTo>
                  <a:cubicBezTo>
                    <a:pt x="178872" y="-5801"/>
                    <a:pt x="118562" y="19187"/>
                    <a:pt x="96787" y="68720"/>
                  </a:cubicBezTo>
                  <a:cubicBezTo>
                    <a:pt x="86001" y="54013"/>
                    <a:pt x="68662" y="45563"/>
                    <a:pt x="50433" y="46132"/>
                  </a:cubicBezTo>
                  <a:cubicBezTo>
                    <a:pt x="26713" y="47713"/>
                    <a:pt x="6524" y="63985"/>
                    <a:pt x="-57" y="86829"/>
                  </a:cubicBezTo>
                  <a:cubicBezTo>
                    <a:pt x="-759" y="89630"/>
                    <a:pt x="435" y="92562"/>
                    <a:pt x="2893" y="94077"/>
                  </a:cubicBezTo>
                  <a:cubicBezTo>
                    <a:pt x="6343" y="97001"/>
                    <a:pt x="10431" y="99076"/>
                    <a:pt x="14829" y="100136"/>
                  </a:cubicBezTo>
                  <a:cubicBezTo>
                    <a:pt x="24317" y="102146"/>
                    <a:pt x="33839" y="103987"/>
                    <a:pt x="43395" y="105660"/>
                  </a:cubicBezTo>
                  <a:cubicBezTo>
                    <a:pt x="62041" y="108923"/>
                    <a:pt x="80786" y="111561"/>
                    <a:pt x="99627" y="113575"/>
                  </a:cubicBezTo>
                  <a:cubicBezTo>
                    <a:pt x="137873" y="117673"/>
                    <a:pt x="176357" y="119128"/>
                    <a:pt x="214803" y="117928"/>
                  </a:cubicBezTo>
                  <a:cubicBezTo>
                    <a:pt x="227608" y="117529"/>
                    <a:pt x="239956" y="117104"/>
                    <a:pt x="251689" y="111453"/>
                  </a:cubicBezTo>
                  <a:cubicBezTo>
                    <a:pt x="260224" y="107237"/>
                    <a:pt x="267516" y="100873"/>
                    <a:pt x="272849" y="92988"/>
                  </a:cubicBezTo>
                  <a:cubicBezTo>
                    <a:pt x="283019" y="77644"/>
                    <a:pt x="285878" y="58587"/>
                    <a:pt x="280659" y="40934"/>
                  </a:cubicBezTo>
                  <a:close/>
                </a:path>
              </a:pathLst>
            </a:custGeom>
            <a:solidFill>
              <a:srgbClr val="F0F0F0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A3CF275-9518-4D4A-AC7A-68181E181FFF}"/>
                </a:ext>
              </a:extLst>
            </p:cNvPr>
            <p:cNvSpPr/>
            <p:nvPr/>
          </p:nvSpPr>
          <p:spPr>
            <a:xfrm>
              <a:off x="5670338" y="1367155"/>
              <a:ext cx="637152" cy="1272516"/>
            </a:xfrm>
            <a:custGeom>
              <a:avLst/>
              <a:gdLst>
                <a:gd name="connsiteX0" fmla="*/ 636896 w 637152"/>
                <a:gd name="connsiteY0" fmla="*/ 1258923 h 1272516"/>
                <a:gd name="connsiteX1" fmla="*/ 623437 w 637152"/>
                <a:gd name="connsiteY1" fmla="*/ 1272382 h 1272516"/>
                <a:gd name="connsiteX2" fmla="*/ 626598 w 637152"/>
                <a:gd name="connsiteY2" fmla="*/ 1262794 h 1272516"/>
                <a:gd name="connsiteX3" fmla="*/ 625521 w 637152"/>
                <a:gd name="connsiteY3" fmla="*/ 1260574 h 1272516"/>
                <a:gd name="connsiteX4" fmla="*/ 618791 w 637152"/>
                <a:gd name="connsiteY4" fmla="*/ 1247115 h 1272516"/>
                <a:gd name="connsiteX5" fmla="*/ 447458 w 637152"/>
                <a:gd name="connsiteY5" fmla="*/ 901823 h 1272516"/>
                <a:gd name="connsiteX6" fmla="*/ 447392 w 637152"/>
                <a:gd name="connsiteY6" fmla="*/ 901756 h 1272516"/>
                <a:gd name="connsiteX7" fmla="*/ 156945 w 637152"/>
                <a:gd name="connsiteY7" fmla="*/ 316691 h 1272516"/>
                <a:gd name="connsiteX8" fmla="*/ 156945 w 637152"/>
                <a:gd name="connsiteY8" fmla="*/ 316624 h 1272516"/>
                <a:gd name="connsiteX9" fmla="*/ 150281 w 637152"/>
                <a:gd name="connsiteY9" fmla="*/ 303232 h 1272516"/>
                <a:gd name="connsiteX10" fmla="*/ 150281 w 637152"/>
                <a:gd name="connsiteY10" fmla="*/ 303165 h 1272516"/>
                <a:gd name="connsiteX11" fmla="*/ 6539 w 637152"/>
                <a:gd name="connsiteY11" fmla="*/ 13594 h 1272516"/>
                <a:gd name="connsiteX12" fmla="*/ -256 w 637152"/>
                <a:gd name="connsiteY12" fmla="*/ -134 h 1272516"/>
                <a:gd name="connsiteX13" fmla="*/ 15086 w 637152"/>
                <a:gd name="connsiteY13" fmla="*/ 471 h 1272516"/>
                <a:gd name="connsiteX14" fmla="*/ 21950 w 637152"/>
                <a:gd name="connsiteY14" fmla="*/ 14267 h 1272516"/>
                <a:gd name="connsiteX15" fmla="*/ 165291 w 637152"/>
                <a:gd name="connsiteY15" fmla="*/ 303165 h 1272516"/>
                <a:gd name="connsiteX16" fmla="*/ 165356 w 637152"/>
                <a:gd name="connsiteY16" fmla="*/ 303232 h 1272516"/>
                <a:gd name="connsiteX17" fmla="*/ 172020 w 637152"/>
                <a:gd name="connsiteY17" fmla="*/ 316624 h 1272516"/>
                <a:gd name="connsiteX18" fmla="*/ 172020 w 637152"/>
                <a:gd name="connsiteY18" fmla="*/ 316691 h 1272516"/>
                <a:gd name="connsiteX19" fmla="*/ 455061 w 637152"/>
                <a:gd name="connsiteY19" fmla="*/ 886884 h 1272516"/>
                <a:gd name="connsiteX20" fmla="*/ 455061 w 637152"/>
                <a:gd name="connsiteY20" fmla="*/ 886951 h 1272516"/>
                <a:gd name="connsiteX21" fmla="*/ 461725 w 637152"/>
                <a:gd name="connsiteY21" fmla="*/ 900343 h 1272516"/>
                <a:gd name="connsiteX22" fmla="*/ 461725 w 637152"/>
                <a:gd name="connsiteY22" fmla="*/ 900410 h 1272516"/>
                <a:gd name="connsiteX23" fmla="*/ 633058 w 637152"/>
                <a:gd name="connsiteY23" fmla="*/ 1245433 h 1272516"/>
                <a:gd name="connsiteX24" fmla="*/ 635345 w 637152"/>
                <a:gd name="connsiteY24" fmla="*/ 1250076 h 127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152" h="1272516">
                  <a:moveTo>
                    <a:pt x="636896" y="1258923"/>
                  </a:moveTo>
                  <a:cubicBezTo>
                    <a:pt x="634004" y="1263163"/>
                    <a:pt x="626400" y="1268210"/>
                    <a:pt x="623437" y="1272382"/>
                  </a:cubicBezTo>
                  <a:lnTo>
                    <a:pt x="626598" y="1262794"/>
                  </a:lnTo>
                  <a:lnTo>
                    <a:pt x="625521" y="1260574"/>
                  </a:lnTo>
                  <a:lnTo>
                    <a:pt x="618791" y="1247115"/>
                  </a:lnTo>
                  <a:lnTo>
                    <a:pt x="447458" y="901823"/>
                  </a:lnTo>
                  <a:lnTo>
                    <a:pt x="447392" y="901756"/>
                  </a:lnTo>
                  <a:lnTo>
                    <a:pt x="156945" y="316691"/>
                  </a:lnTo>
                  <a:lnTo>
                    <a:pt x="156945" y="316624"/>
                  </a:lnTo>
                  <a:lnTo>
                    <a:pt x="150281" y="303232"/>
                  </a:lnTo>
                  <a:lnTo>
                    <a:pt x="150281" y="303165"/>
                  </a:lnTo>
                  <a:lnTo>
                    <a:pt x="6539" y="13594"/>
                  </a:lnTo>
                  <a:lnTo>
                    <a:pt x="-256" y="-134"/>
                  </a:lnTo>
                  <a:cubicBezTo>
                    <a:pt x="4857" y="0"/>
                    <a:pt x="9971" y="202"/>
                    <a:pt x="15086" y="471"/>
                  </a:cubicBezTo>
                  <a:lnTo>
                    <a:pt x="21950" y="14267"/>
                  </a:lnTo>
                  <a:lnTo>
                    <a:pt x="165291" y="303165"/>
                  </a:lnTo>
                  <a:lnTo>
                    <a:pt x="165356" y="303232"/>
                  </a:lnTo>
                  <a:lnTo>
                    <a:pt x="172020" y="316624"/>
                  </a:lnTo>
                  <a:lnTo>
                    <a:pt x="172020" y="316691"/>
                  </a:lnTo>
                  <a:lnTo>
                    <a:pt x="455061" y="886884"/>
                  </a:lnTo>
                  <a:lnTo>
                    <a:pt x="455061" y="886951"/>
                  </a:lnTo>
                  <a:lnTo>
                    <a:pt x="461725" y="900343"/>
                  </a:lnTo>
                  <a:lnTo>
                    <a:pt x="461725" y="900410"/>
                  </a:lnTo>
                  <a:lnTo>
                    <a:pt x="633058" y="1245433"/>
                  </a:lnTo>
                  <a:lnTo>
                    <a:pt x="635345" y="1250076"/>
                  </a:ln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C166159-174B-44C3-8954-32AA7A40BB15}"/>
                </a:ext>
              </a:extLst>
            </p:cNvPr>
            <p:cNvSpPr/>
            <p:nvPr/>
          </p:nvSpPr>
          <p:spPr>
            <a:xfrm>
              <a:off x="5006134" y="1670521"/>
              <a:ext cx="1282242" cy="13458"/>
            </a:xfrm>
            <a:custGeom>
              <a:avLst/>
              <a:gdLst>
                <a:gd name="connsiteX0" fmla="*/ 1281987 w 1282242"/>
                <a:gd name="connsiteY0" fmla="*/ 13324 h 13458"/>
                <a:gd name="connsiteX1" fmla="*/ -256 w 1282242"/>
                <a:gd name="connsiteY1" fmla="*/ 13324 h 13458"/>
                <a:gd name="connsiteX2" fmla="*/ 10308 w 1282242"/>
                <a:gd name="connsiteY2" fmla="*/ -134 h 13458"/>
                <a:gd name="connsiteX3" fmla="*/ 1271423 w 1282242"/>
                <a:gd name="connsiteY3" fmla="*/ -134 h 13458"/>
                <a:gd name="connsiteX4" fmla="*/ 1281987 w 1282242"/>
                <a:gd name="connsiteY4" fmla="*/ 13324 h 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242" h="13458">
                  <a:moveTo>
                    <a:pt x="1281987" y="13324"/>
                  </a:moveTo>
                  <a:lnTo>
                    <a:pt x="-256" y="13324"/>
                  </a:lnTo>
                  <a:cubicBezTo>
                    <a:pt x="3177" y="8816"/>
                    <a:pt x="6674" y="4307"/>
                    <a:pt x="10308" y="-134"/>
                  </a:cubicBezTo>
                  <a:lnTo>
                    <a:pt x="1271423" y="-134"/>
                  </a:lnTo>
                  <a:cubicBezTo>
                    <a:pt x="1275057" y="4307"/>
                    <a:pt x="1278553" y="8816"/>
                    <a:pt x="1281987" y="13324"/>
                  </a:cubicBez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531D21A-6783-4CAB-99A5-718EF29956CA}"/>
                </a:ext>
              </a:extLst>
            </p:cNvPr>
            <p:cNvSpPr/>
            <p:nvPr/>
          </p:nvSpPr>
          <p:spPr>
            <a:xfrm>
              <a:off x="6120878" y="2254240"/>
              <a:ext cx="329950" cy="13459"/>
            </a:xfrm>
            <a:custGeom>
              <a:avLst/>
              <a:gdLst>
                <a:gd name="connsiteX0" fmla="*/ 329694 w 329950"/>
                <a:gd name="connsiteY0" fmla="*/ -134 h 13459"/>
                <a:gd name="connsiteX1" fmla="*/ 328212 w 329950"/>
                <a:gd name="connsiteY1" fmla="*/ 13325 h 13459"/>
                <a:gd name="connsiteX2" fmla="*/ -256 w 329950"/>
                <a:gd name="connsiteY2" fmla="*/ 13325 h 13459"/>
                <a:gd name="connsiteX3" fmla="*/ -256 w 329950"/>
                <a:gd name="connsiteY3" fmla="*/ -134 h 1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950" h="13459">
                  <a:moveTo>
                    <a:pt x="329694" y="-134"/>
                  </a:moveTo>
                  <a:cubicBezTo>
                    <a:pt x="329290" y="4374"/>
                    <a:pt x="328820" y="8883"/>
                    <a:pt x="328212" y="13325"/>
                  </a:cubicBezTo>
                  <a:lnTo>
                    <a:pt x="-256" y="13325"/>
                  </a:lnTo>
                  <a:lnTo>
                    <a:pt x="-256" y="-134"/>
                  </a:ln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8F507EB-1E9F-4FBC-BFB0-DD9C7E390064}"/>
                </a:ext>
              </a:extLst>
            </p:cNvPr>
            <p:cNvSpPr/>
            <p:nvPr/>
          </p:nvSpPr>
          <p:spPr>
            <a:xfrm>
              <a:off x="5041464" y="1626173"/>
              <a:ext cx="13459" cy="1082914"/>
            </a:xfrm>
            <a:custGeom>
              <a:avLst/>
              <a:gdLst>
                <a:gd name="connsiteX0" fmla="*/ 13203 w 13459"/>
                <a:gd name="connsiteY0" fmla="*/ -134 h 1082914"/>
                <a:gd name="connsiteX1" fmla="*/ 13203 w 13459"/>
                <a:gd name="connsiteY1" fmla="*/ 1082780 h 1082914"/>
                <a:gd name="connsiteX2" fmla="*/ -256 w 13459"/>
                <a:gd name="connsiteY2" fmla="*/ 1067908 h 1082914"/>
                <a:gd name="connsiteX3" fmla="*/ -256 w 13459"/>
                <a:gd name="connsiteY3" fmla="*/ 14738 h 1082914"/>
                <a:gd name="connsiteX4" fmla="*/ 13203 w 13459"/>
                <a:gd name="connsiteY4" fmla="*/ -134 h 108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9" h="1082914">
                  <a:moveTo>
                    <a:pt x="13203" y="-134"/>
                  </a:moveTo>
                  <a:lnTo>
                    <a:pt x="13203" y="1082780"/>
                  </a:lnTo>
                  <a:cubicBezTo>
                    <a:pt x="8559" y="1077867"/>
                    <a:pt x="4117" y="1072888"/>
                    <a:pt x="-256" y="1067908"/>
                  </a:cubicBezTo>
                  <a:lnTo>
                    <a:pt x="-256" y="14738"/>
                  </a:lnTo>
                  <a:cubicBezTo>
                    <a:pt x="4117" y="9758"/>
                    <a:pt x="8559" y="4778"/>
                    <a:pt x="13203" y="-134"/>
                  </a:cubicBez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F43BFE9-7CBF-432E-9E59-2FE312E87C49}"/>
                </a:ext>
              </a:extLst>
            </p:cNvPr>
            <p:cNvSpPr/>
            <p:nvPr/>
          </p:nvSpPr>
          <p:spPr>
            <a:xfrm>
              <a:off x="5048196" y="2614396"/>
              <a:ext cx="1252108" cy="13459"/>
            </a:xfrm>
            <a:custGeom>
              <a:avLst/>
              <a:gdLst>
                <a:gd name="connsiteX0" fmla="*/ 0 w 1252108"/>
                <a:gd name="connsiteY0" fmla="*/ 0 h 13459"/>
                <a:gd name="connsiteX1" fmla="*/ 1252109 w 1252108"/>
                <a:gd name="connsiteY1" fmla="*/ 0 h 13459"/>
                <a:gd name="connsiteX2" fmla="*/ 1252109 w 1252108"/>
                <a:gd name="connsiteY2" fmla="*/ 13459 h 13459"/>
                <a:gd name="connsiteX3" fmla="*/ 0 w 1252108"/>
                <a:gd name="connsiteY3" fmla="*/ 13459 h 13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108" h="13459">
                  <a:moveTo>
                    <a:pt x="0" y="0"/>
                  </a:moveTo>
                  <a:lnTo>
                    <a:pt x="1252109" y="0"/>
                  </a:lnTo>
                  <a:lnTo>
                    <a:pt x="1252109" y="13459"/>
                  </a:lnTo>
                  <a:lnTo>
                    <a:pt x="0" y="13459"/>
                  </a:ln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BA469CD-1BF9-4915-BC14-65D1F615541B}"/>
                </a:ext>
              </a:extLst>
            </p:cNvPr>
            <p:cNvSpPr/>
            <p:nvPr/>
          </p:nvSpPr>
          <p:spPr>
            <a:xfrm>
              <a:off x="4840184" y="1365167"/>
              <a:ext cx="1615086" cy="1615089"/>
            </a:xfrm>
            <a:custGeom>
              <a:avLst/>
              <a:gdLst>
                <a:gd name="connsiteX0" fmla="*/ 1458773 w 1615086"/>
                <a:gd name="connsiteY0" fmla="*/ 1260911 h 1615089"/>
                <a:gd name="connsiteX1" fmla="*/ 1460320 w 1615086"/>
                <a:gd name="connsiteY1" fmla="*/ 1260911 h 1615089"/>
                <a:gd name="connsiteX2" fmla="*/ 1460320 w 1615086"/>
                <a:gd name="connsiteY2" fmla="*/ 1258690 h 1615089"/>
                <a:gd name="connsiteX3" fmla="*/ 1458773 w 1615086"/>
                <a:gd name="connsiteY3" fmla="*/ 1260911 h 1615089"/>
                <a:gd name="connsiteX4" fmla="*/ 1448409 w 1615086"/>
                <a:gd name="connsiteY4" fmla="*/ 317028 h 1615089"/>
                <a:gd name="connsiteX5" fmla="*/ 1437845 w 1615086"/>
                <a:gd name="connsiteY5" fmla="*/ 303569 h 1615089"/>
                <a:gd name="connsiteX6" fmla="*/ 845713 w 1615086"/>
                <a:gd name="connsiteY6" fmla="*/ 808 h 1615089"/>
                <a:gd name="connsiteX7" fmla="*/ 830371 w 1615086"/>
                <a:gd name="connsiteY7" fmla="*/ 202 h 1615089"/>
                <a:gd name="connsiteX8" fmla="*/ 807288 w 1615086"/>
                <a:gd name="connsiteY8" fmla="*/ -134 h 1615089"/>
                <a:gd name="connsiteX9" fmla="*/ 214955 w 1615086"/>
                <a:gd name="connsiteY9" fmla="*/ 259221 h 1615089"/>
                <a:gd name="connsiteX10" fmla="*/ 201496 w 1615086"/>
                <a:gd name="connsiteY10" fmla="*/ 274094 h 1615089"/>
                <a:gd name="connsiteX11" fmla="*/ 176731 w 1615086"/>
                <a:gd name="connsiteY11" fmla="*/ 303569 h 1615089"/>
                <a:gd name="connsiteX12" fmla="*/ 166166 w 1615086"/>
                <a:gd name="connsiteY12" fmla="*/ 317028 h 1615089"/>
                <a:gd name="connsiteX13" fmla="*/ 201496 w 1615086"/>
                <a:gd name="connsiteY13" fmla="*/ 1340723 h 1615089"/>
                <a:gd name="connsiteX14" fmla="*/ 214955 w 1615086"/>
                <a:gd name="connsiteY14" fmla="*/ 1355595 h 1615089"/>
                <a:gd name="connsiteX15" fmla="*/ 1354568 w 1615086"/>
                <a:gd name="connsiteY15" fmla="*/ 1400986 h 1615089"/>
                <a:gd name="connsiteX16" fmla="*/ 1464021 w 1615086"/>
                <a:gd name="connsiteY16" fmla="*/ 1276792 h 1615089"/>
                <a:gd name="connsiteX17" fmla="*/ 1472837 w 1615086"/>
                <a:gd name="connsiteY17" fmla="*/ 1264208 h 1615089"/>
                <a:gd name="connsiteX18" fmla="*/ 1609379 w 1615086"/>
                <a:gd name="connsiteY18" fmla="*/ 900747 h 1615089"/>
                <a:gd name="connsiteX19" fmla="*/ 1610860 w 1615086"/>
                <a:gd name="connsiteY19" fmla="*/ 887288 h 1615089"/>
                <a:gd name="connsiteX20" fmla="*/ 1614830 w 1615086"/>
                <a:gd name="connsiteY20" fmla="*/ 807408 h 1615089"/>
                <a:gd name="connsiteX21" fmla="*/ 1448409 w 1615086"/>
                <a:gd name="connsiteY21" fmla="*/ 317028 h 1615089"/>
                <a:gd name="connsiteX22" fmla="*/ 1595854 w 1615086"/>
                <a:gd name="connsiteY22" fmla="*/ 900747 h 1615089"/>
                <a:gd name="connsiteX23" fmla="*/ 1465972 w 1615086"/>
                <a:gd name="connsiteY23" fmla="*/ 1250413 h 1615089"/>
                <a:gd name="connsiteX24" fmla="*/ 1460321 w 1615086"/>
                <a:gd name="connsiteY24" fmla="*/ 1258690 h 1615089"/>
                <a:gd name="connsiteX25" fmla="*/ 1458773 w 1615086"/>
                <a:gd name="connsiteY25" fmla="*/ 1260911 h 1615089"/>
                <a:gd name="connsiteX26" fmla="*/ 1457225 w 1615086"/>
                <a:gd name="connsiteY26" fmla="*/ 1263131 h 1615089"/>
                <a:gd name="connsiteX27" fmla="*/ 352623 w 1615086"/>
                <a:gd name="connsiteY27" fmla="*/ 1458152 h 1615089"/>
                <a:gd name="connsiteX28" fmla="*/ 214955 w 1615086"/>
                <a:gd name="connsiteY28" fmla="*/ 1335675 h 1615089"/>
                <a:gd name="connsiteX29" fmla="*/ 201496 w 1615086"/>
                <a:gd name="connsiteY29" fmla="*/ 1320197 h 1615089"/>
                <a:gd name="connsiteX30" fmla="*/ 183124 w 1615086"/>
                <a:gd name="connsiteY30" fmla="*/ 317028 h 1615089"/>
                <a:gd name="connsiteX31" fmla="*/ 193958 w 1615086"/>
                <a:gd name="connsiteY31" fmla="*/ 303569 h 1615089"/>
                <a:gd name="connsiteX32" fmla="*/ 201496 w 1615086"/>
                <a:gd name="connsiteY32" fmla="*/ 294618 h 1615089"/>
                <a:gd name="connsiteX33" fmla="*/ 214955 w 1615086"/>
                <a:gd name="connsiteY33" fmla="*/ 279140 h 1615089"/>
                <a:gd name="connsiteX34" fmla="*/ 807287 w 1615086"/>
                <a:gd name="connsiteY34" fmla="*/ 13324 h 1615089"/>
                <a:gd name="connsiteX35" fmla="*/ 837166 w 1615086"/>
                <a:gd name="connsiteY35" fmla="*/ 13930 h 1615089"/>
                <a:gd name="connsiteX36" fmla="*/ 852577 w 1615086"/>
                <a:gd name="connsiteY36" fmla="*/ 14603 h 1615089"/>
                <a:gd name="connsiteX37" fmla="*/ 1420616 w 1615086"/>
                <a:gd name="connsiteY37" fmla="*/ 303569 h 1615089"/>
                <a:gd name="connsiteX38" fmla="*/ 1431450 w 1615086"/>
                <a:gd name="connsiteY38" fmla="*/ 317028 h 1615089"/>
                <a:gd name="connsiteX39" fmla="*/ 1597401 w 1615086"/>
                <a:gd name="connsiteY39" fmla="*/ 887287 h 1615089"/>
                <a:gd name="connsiteX40" fmla="*/ 1595853 w 1615086"/>
                <a:gd name="connsiteY40" fmla="*/ 900746 h 1615089"/>
                <a:gd name="connsiteX41" fmla="*/ 1458773 w 1615086"/>
                <a:gd name="connsiteY41" fmla="*/ 1260911 h 1615089"/>
                <a:gd name="connsiteX42" fmla="*/ 1460321 w 1615086"/>
                <a:gd name="connsiteY42" fmla="*/ 1260911 h 1615089"/>
                <a:gd name="connsiteX43" fmla="*/ 1460321 w 1615086"/>
                <a:gd name="connsiteY43" fmla="*/ 1258690 h 1615089"/>
                <a:gd name="connsiteX44" fmla="*/ 1458773 w 1615086"/>
                <a:gd name="connsiteY44" fmla="*/ 1260911 h 161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615086" h="1615089">
                  <a:moveTo>
                    <a:pt x="1458773" y="1260911"/>
                  </a:moveTo>
                  <a:lnTo>
                    <a:pt x="1460320" y="1260911"/>
                  </a:lnTo>
                  <a:lnTo>
                    <a:pt x="1460320" y="1258690"/>
                  </a:lnTo>
                  <a:cubicBezTo>
                    <a:pt x="1459850" y="1259461"/>
                    <a:pt x="1459334" y="1260203"/>
                    <a:pt x="1458773" y="1260911"/>
                  </a:cubicBezTo>
                  <a:close/>
                  <a:moveTo>
                    <a:pt x="1448409" y="317028"/>
                  </a:moveTo>
                  <a:cubicBezTo>
                    <a:pt x="1444976" y="312519"/>
                    <a:pt x="1441479" y="308011"/>
                    <a:pt x="1437845" y="303569"/>
                  </a:cubicBezTo>
                  <a:cubicBezTo>
                    <a:pt x="1293237" y="122135"/>
                    <a:pt x="1077464" y="11809"/>
                    <a:pt x="845713" y="808"/>
                  </a:cubicBezTo>
                  <a:cubicBezTo>
                    <a:pt x="840600" y="538"/>
                    <a:pt x="835486" y="336"/>
                    <a:pt x="830371" y="202"/>
                  </a:cubicBezTo>
                  <a:cubicBezTo>
                    <a:pt x="822699" y="0"/>
                    <a:pt x="815026" y="-134"/>
                    <a:pt x="807288" y="-134"/>
                  </a:cubicBezTo>
                  <a:cubicBezTo>
                    <a:pt x="582276" y="-254"/>
                    <a:pt x="367482" y="93794"/>
                    <a:pt x="214955" y="259221"/>
                  </a:cubicBezTo>
                  <a:cubicBezTo>
                    <a:pt x="210313" y="264134"/>
                    <a:pt x="205870" y="269114"/>
                    <a:pt x="201496" y="274094"/>
                  </a:cubicBezTo>
                  <a:cubicBezTo>
                    <a:pt x="192950" y="283717"/>
                    <a:pt x="184694" y="293542"/>
                    <a:pt x="176731" y="303569"/>
                  </a:cubicBezTo>
                  <a:cubicBezTo>
                    <a:pt x="173097" y="308011"/>
                    <a:pt x="169600" y="312519"/>
                    <a:pt x="166166" y="317028"/>
                  </a:cubicBezTo>
                  <a:cubicBezTo>
                    <a:pt x="-68381" y="622800"/>
                    <a:pt x="-53574" y="1051848"/>
                    <a:pt x="201496" y="1340723"/>
                  </a:cubicBezTo>
                  <a:cubicBezTo>
                    <a:pt x="205870" y="1345703"/>
                    <a:pt x="210313" y="1350682"/>
                    <a:pt x="214955" y="1355595"/>
                  </a:cubicBezTo>
                  <a:cubicBezTo>
                    <a:pt x="517116" y="1682824"/>
                    <a:pt x="1027338" y="1703147"/>
                    <a:pt x="1354568" y="1400986"/>
                  </a:cubicBezTo>
                  <a:cubicBezTo>
                    <a:pt x="1395216" y="1363452"/>
                    <a:pt x="1431893" y="1321835"/>
                    <a:pt x="1464021" y="1276792"/>
                  </a:cubicBezTo>
                  <a:cubicBezTo>
                    <a:pt x="1466985" y="1272620"/>
                    <a:pt x="1469945" y="1268448"/>
                    <a:pt x="1472837" y="1264208"/>
                  </a:cubicBezTo>
                  <a:cubicBezTo>
                    <a:pt x="1547467" y="1156084"/>
                    <a:pt x="1594358" y="1031264"/>
                    <a:pt x="1609379" y="900747"/>
                  </a:cubicBezTo>
                  <a:cubicBezTo>
                    <a:pt x="1609987" y="896305"/>
                    <a:pt x="1610457" y="891796"/>
                    <a:pt x="1610860" y="887288"/>
                  </a:cubicBezTo>
                  <a:cubicBezTo>
                    <a:pt x="1613483" y="861042"/>
                    <a:pt x="1614806" y="834416"/>
                    <a:pt x="1614830" y="807408"/>
                  </a:cubicBezTo>
                  <a:cubicBezTo>
                    <a:pt x="1615035" y="630055"/>
                    <a:pt x="1556517" y="457623"/>
                    <a:pt x="1448409" y="317028"/>
                  </a:cubicBezTo>
                  <a:close/>
                  <a:moveTo>
                    <a:pt x="1595854" y="900747"/>
                  </a:moveTo>
                  <a:cubicBezTo>
                    <a:pt x="1581206" y="1026026"/>
                    <a:pt x="1536661" y="1145949"/>
                    <a:pt x="1465972" y="1250413"/>
                  </a:cubicBezTo>
                  <a:cubicBezTo>
                    <a:pt x="1464155" y="1253172"/>
                    <a:pt x="1462271" y="1255931"/>
                    <a:pt x="1460321" y="1258690"/>
                  </a:cubicBezTo>
                  <a:cubicBezTo>
                    <a:pt x="1459851" y="1259461"/>
                    <a:pt x="1459334" y="1260203"/>
                    <a:pt x="1458773" y="1260911"/>
                  </a:cubicBezTo>
                  <a:cubicBezTo>
                    <a:pt x="1458303" y="1261651"/>
                    <a:pt x="1457764" y="1262391"/>
                    <a:pt x="1457225" y="1263131"/>
                  </a:cubicBezTo>
                  <a:cubicBezTo>
                    <a:pt x="1206051" y="1622012"/>
                    <a:pt x="711504" y="1709326"/>
                    <a:pt x="352623" y="1458152"/>
                  </a:cubicBezTo>
                  <a:cubicBezTo>
                    <a:pt x="302131" y="1422813"/>
                    <a:pt x="255930" y="1381710"/>
                    <a:pt x="214955" y="1335675"/>
                  </a:cubicBezTo>
                  <a:cubicBezTo>
                    <a:pt x="210312" y="1330561"/>
                    <a:pt x="205804" y="1325447"/>
                    <a:pt x="201496" y="1320197"/>
                  </a:cubicBezTo>
                  <a:cubicBezTo>
                    <a:pt x="-42479" y="1032751"/>
                    <a:pt x="-50162" y="613214"/>
                    <a:pt x="183124" y="317028"/>
                  </a:cubicBezTo>
                  <a:cubicBezTo>
                    <a:pt x="186693" y="312519"/>
                    <a:pt x="190258" y="308010"/>
                    <a:pt x="193958" y="303569"/>
                  </a:cubicBezTo>
                  <a:cubicBezTo>
                    <a:pt x="196383" y="300540"/>
                    <a:pt x="198871" y="297579"/>
                    <a:pt x="201496" y="294618"/>
                  </a:cubicBezTo>
                  <a:cubicBezTo>
                    <a:pt x="205804" y="289369"/>
                    <a:pt x="210312" y="284255"/>
                    <a:pt x="214955" y="279140"/>
                  </a:cubicBezTo>
                  <a:cubicBezTo>
                    <a:pt x="365328" y="109942"/>
                    <a:pt x="580925" y="13191"/>
                    <a:pt x="807287" y="13324"/>
                  </a:cubicBezTo>
                  <a:cubicBezTo>
                    <a:pt x="817316" y="13324"/>
                    <a:pt x="827276" y="13526"/>
                    <a:pt x="837166" y="13930"/>
                  </a:cubicBezTo>
                  <a:cubicBezTo>
                    <a:pt x="842348" y="14065"/>
                    <a:pt x="847464" y="14334"/>
                    <a:pt x="852577" y="14603"/>
                  </a:cubicBezTo>
                  <a:cubicBezTo>
                    <a:pt x="1073999" y="27261"/>
                    <a:pt x="1280005" y="132057"/>
                    <a:pt x="1420616" y="303569"/>
                  </a:cubicBezTo>
                  <a:cubicBezTo>
                    <a:pt x="1424317" y="308010"/>
                    <a:pt x="1427885" y="312519"/>
                    <a:pt x="1431450" y="317028"/>
                  </a:cubicBezTo>
                  <a:cubicBezTo>
                    <a:pt x="1558433" y="478500"/>
                    <a:pt x="1617914" y="682892"/>
                    <a:pt x="1597401" y="887287"/>
                  </a:cubicBezTo>
                  <a:cubicBezTo>
                    <a:pt x="1596928" y="891796"/>
                    <a:pt x="1596458" y="896305"/>
                    <a:pt x="1595853" y="900746"/>
                  </a:cubicBezTo>
                  <a:close/>
                  <a:moveTo>
                    <a:pt x="1458773" y="1260911"/>
                  </a:moveTo>
                  <a:lnTo>
                    <a:pt x="1460321" y="1260911"/>
                  </a:lnTo>
                  <a:lnTo>
                    <a:pt x="1460321" y="1258690"/>
                  </a:lnTo>
                  <a:cubicBezTo>
                    <a:pt x="1459851" y="1259461"/>
                    <a:pt x="1459333" y="1260203"/>
                    <a:pt x="1458773" y="1260911"/>
                  </a:cubicBezTo>
                  <a:close/>
                </a:path>
              </a:pathLst>
            </a:custGeom>
            <a:solidFill>
              <a:srgbClr val="CCCCCC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C68C64-2052-414A-ABC6-944AF43D7B5B}"/>
                </a:ext>
              </a:extLst>
            </p:cNvPr>
            <p:cNvSpPr/>
            <p:nvPr/>
          </p:nvSpPr>
          <p:spPr>
            <a:xfrm>
              <a:off x="5189742" y="941403"/>
              <a:ext cx="356210" cy="623385"/>
            </a:xfrm>
            <a:custGeom>
              <a:avLst/>
              <a:gdLst>
                <a:gd name="connsiteX0" fmla="*/ 355954 w 356210"/>
                <a:gd name="connsiteY0" fmla="*/ 167558 h 623385"/>
                <a:gd name="connsiteX1" fmla="*/ 355595 w 356210"/>
                <a:gd name="connsiteY1" fmla="*/ 178568 h 623385"/>
                <a:gd name="connsiteX2" fmla="*/ 339969 w 356210"/>
                <a:gd name="connsiteY2" fmla="*/ 239112 h 623385"/>
                <a:gd name="connsiteX3" fmla="*/ 339748 w 356210"/>
                <a:gd name="connsiteY3" fmla="*/ 239577 h 623385"/>
                <a:gd name="connsiteX4" fmla="*/ 338460 w 356210"/>
                <a:gd name="connsiteY4" fmla="*/ 242210 h 623385"/>
                <a:gd name="connsiteX5" fmla="*/ 329586 w 356210"/>
                <a:gd name="connsiteY5" fmla="*/ 257872 h 623385"/>
                <a:gd name="connsiteX6" fmla="*/ 192046 w 356210"/>
                <a:gd name="connsiteY6" fmla="*/ 335272 h 623385"/>
                <a:gd name="connsiteX7" fmla="*/ 193706 w 356210"/>
                <a:gd name="connsiteY7" fmla="*/ 430677 h 623385"/>
                <a:gd name="connsiteX8" fmla="*/ 215341 w 356210"/>
                <a:gd name="connsiteY8" fmla="*/ 419285 h 623385"/>
                <a:gd name="connsiteX9" fmla="*/ 219204 w 356210"/>
                <a:gd name="connsiteY9" fmla="*/ 426629 h 623385"/>
                <a:gd name="connsiteX10" fmla="*/ 193868 w 356210"/>
                <a:gd name="connsiteY10" fmla="*/ 439970 h 623385"/>
                <a:gd name="connsiteX11" fmla="*/ 196965 w 356210"/>
                <a:gd name="connsiteY11" fmla="*/ 617161 h 623385"/>
                <a:gd name="connsiteX12" fmla="*/ 197000 w 356210"/>
                <a:gd name="connsiteY12" fmla="*/ 619528 h 623385"/>
                <a:gd name="connsiteX13" fmla="*/ 180272 w 356210"/>
                <a:gd name="connsiteY13" fmla="*/ 623251 h 623385"/>
                <a:gd name="connsiteX14" fmla="*/ 180306 w 356210"/>
                <a:gd name="connsiteY14" fmla="*/ 620873 h 623385"/>
                <a:gd name="connsiteX15" fmla="*/ 185573 w 356210"/>
                <a:gd name="connsiteY15" fmla="*/ 335284 h 623385"/>
                <a:gd name="connsiteX16" fmla="*/ 67244 w 356210"/>
                <a:gd name="connsiteY16" fmla="*/ 283799 h 623385"/>
                <a:gd name="connsiteX17" fmla="*/ 64123 w 356210"/>
                <a:gd name="connsiteY17" fmla="*/ 280470 h 623385"/>
                <a:gd name="connsiteX18" fmla="*/ 64007 w 356210"/>
                <a:gd name="connsiteY18" fmla="*/ 280342 h 623385"/>
                <a:gd name="connsiteX19" fmla="*/ 33451 w 356210"/>
                <a:gd name="connsiteY19" fmla="*/ 233057 h 623385"/>
                <a:gd name="connsiteX20" fmla="*/ 33950 w 356210"/>
                <a:gd name="connsiteY20" fmla="*/ 233602 h 623385"/>
                <a:gd name="connsiteX21" fmla="*/ 113508 w 356210"/>
                <a:gd name="connsiteY21" fmla="*/ 17385 h 623385"/>
                <a:gd name="connsiteX22" fmla="*/ 115260 w 356210"/>
                <a:gd name="connsiteY22" fmla="*/ 16527 h 623385"/>
                <a:gd name="connsiteX23" fmla="*/ 332811 w 356210"/>
                <a:gd name="connsiteY23" fmla="*/ 82570 h 623385"/>
                <a:gd name="connsiteX24" fmla="*/ 335769 w 356210"/>
                <a:gd name="connsiteY24" fmla="*/ 87802 h 623385"/>
                <a:gd name="connsiteX25" fmla="*/ 355954 w 356210"/>
                <a:gd name="connsiteY25" fmla="*/ 167558 h 62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6210" h="623385">
                  <a:moveTo>
                    <a:pt x="355954" y="167558"/>
                  </a:moveTo>
                  <a:cubicBezTo>
                    <a:pt x="355954" y="171259"/>
                    <a:pt x="355834" y="174929"/>
                    <a:pt x="355595" y="178568"/>
                  </a:cubicBezTo>
                  <a:cubicBezTo>
                    <a:pt x="354250" y="199554"/>
                    <a:pt x="348948" y="220096"/>
                    <a:pt x="339969" y="239112"/>
                  </a:cubicBezTo>
                  <a:cubicBezTo>
                    <a:pt x="339899" y="239275"/>
                    <a:pt x="339817" y="239426"/>
                    <a:pt x="339748" y="239577"/>
                  </a:cubicBezTo>
                  <a:cubicBezTo>
                    <a:pt x="339330" y="240458"/>
                    <a:pt x="338901" y="241340"/>
                    <a:pt x="338460" y="242210"/>
                  </a:cubicBezTo>
                  <a:cubicBezTo>
                    <a:pt x="335790" y="247589"/>
                    <a:pt x="332827" y="252817"/>
                    <a:pt x="329586" y="257872"/>
                  </a:cubicBezTo>
                  <a:cubicBezTo>
                    <a:pt x="299517" y="304996"/>
                    <a:pt x="247932" y="334025"/>
                    <a:pt x="192046" y="335272"/>
                  </a:cubicBezTo>
                  <a:lnTo>
                    <a:pt x="193706" y="430677"/>
                  </a:lnTo>
                  <a:lnTo>
                    <a:pt x="215341" y="419285"/>
                  </a:lnTo>
                  <a:lnTo>
                    <a:pt x="219204" y="426629"/>
                  </a:lnTo>
                  <a:lnTo>
                    <a:pt x="193868" y="439970"/>
                  </a:lnTo>
                  <a:lnTo>
                    <a:pt x="196965" y="617161"/>
                  </a:lnTo>
                  <a:lnTo>
                    <a:pt x="197000" y="619528"/>
                  </a:lnTo>
                  <a:lnTo>
                    <a:pt x="180272" y="623251"/>
                  </a:lnTo>
                  <a:lnTo>
                    <a:pt x="180306" y="620873"/>
                  </a:lnTo>
                  <a:lnTo>
                    <a:pt x="185573" y="335284"/>
                  </a:lnTo>
                  <a:cubicBezTo>
                    <a:pt x="140831" y="334641"/>
                    <a:pt x="98212" y="316098"/>
                    <a:pt x="67244" y="283799"/>
                  </a:cubicBezTo>
                  <a:cubicBezTo>
                    <a:pt x="66189" y="282709"/>
                    <a:pt x="65145" y="281583"/>
                    <a:pt x="64123" y="280470"/>
                  </a:cubicBezTo>
                  <a:lnTo>
                    <a:pt x="64007" y="280342"/>
                  </a:lnTo>
                  <a:cubicBezTo>
                    <a:pt x="51234" y="266412"/>
                    <a:pt x="40903" y="250425"/>
                    <a:pt x="33451" y="233057"/>
                  </a:cubicBezTo>
                  <a:cubicBezTo>
                    <a:pt x="33613" y="233242"/>
                    <a:pt x="33787" y="233416"/>
                    <a:pt x="33950" y="233602"/>
                  </a:cubicBezTo>
                  <a:cubicBezTo>
                    <a:pt x="-35178" y="59884"/>
                    <a:pt x="5040" y="-20649"/>
                    <a:pt x="113508" y="17385"/>
                  </a:cubicBezTo>
                  <a:cubicBezTo>
                    <a:pt x="114088" y="17095"/>
                    <a:pt x="114680" y="16817"/>
                    <a:pt x="115260" y="16527"/>
                  </a:cubicBezTo>
                  <a:cubicBezTo>
                    <a:pt x="193919" y="-21361"/>
                    <a:pt x="288489" y="7348"/>
                    <a:pt x="332811" y="82570"/>
                  </a:cubicBezTo>
                  <a:cubicBezTo>
                    <a:pt x="333832" y="84287"/>
                    <a:pt x="334818" y="86039"/>
                    <a:pt x="335769" y="87802"/>
                  </a:cubicBezTo>
                  <a:cubicBezTo>
                    <a:pt x="349048" y="112286"/>
                    <a:pt x="355987" y="139705"/>
                    <a:pt x="355954" y="167558"/>
                  </a:cubicBezTo>
                  <a:close/>
                </a:path>
              </a:pathLst>
            </a:custGeom>
            <a:solidFill>
              <a:srgbClr val="E5E5E5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F732AC9-622A-4119-AEC2-6CA5B5374C41}"/>
                </a:ext>
              </a:extLst>
            </p:cNvPr>
            <p:cNvSpPr/>
            <p:nvPr/>
          </p:nvSpPr>
          <p:spPr>
            <a:xfrm>
              <a:off x="5303513" y="704738"/>
              <a:ext cx="441037" cy="476444"/>
            </a:xfrm>
            <a:custGeom>
              <a:avLst/>
              <a:gdLst>
                <a:gd name="connsiteX0" fmla="*/ 439451 w 441037"/>
                <a:gd name="connsiteY0" fmla="*/ 256457 h 476444"/>
                <a:gd name="connsiteX1" fmla="*/ 414080 w 441037"/>
                <a:gd name="connsiteY1" fmla="*/ 352352 h 476444"/>
                <a:gd name="connsiteX2" fmla="*/ 274039 w 441037"/>
                <a:gd name="connsiteY2" fmla="*/ 469379 h 476444"/>
                <a:gd name="connsiteX3" fmla="*/ 273703 w 441037"/>
                <a:gd name="connsiteY3" fmla="*/ 469446 h 476444"/>
                <a:gd name="connsiteX4" fmla="*/ 225990 w 441037"/>
                <a:gd name="connsiteY4" fmla="*/ 476243 h 476444"/>
                <a:gd name="connsiteX5" fmla="*/ 224644 w 441037"/>
                <a:gd name="connsiteY5" fmla="*/ 476243 h 476444"/>
                <a:gd name="connsiteX6" fmla="*/ 219597 w 441037"/>
                <a:gd name="connsiteY6" fmla="*/ 476310 h 476444"/>
                <a:gd name="connsiteX7" fmla="*/ 216165 w 441037"/>
                <a:gd name="connsiteY7" fmla="*/ 476243 h 476444"/>
                <a:gd name="connsiteX8" fmla="*/ -256 w 441037"/>
                <a:gd name="connsiteY8" fmla="*/ 256457 h 476444"/>
                <a:gd name="connsiteX9" fmla="*/ -256 w 441037"/>
                <a:gd name="connsiteY9" fmla="*/ 254034 h 476444"/>
                <a:gd name="connsiteX10" fmla="*/ 5800 w 441037"/>
                <a:gd name="connsiteY10" fmla="*/ 212580 h 476444"/>
                <a:gd name="connsiteX11" fmla="*/ 5867 w 441037"/>
                <a:gd name="connsiteY11" fmla="*/ 212378 h 476444"/>
                <a:gd name="connsiteX12" fmla="*/ 44158 w 441037"/>
                <a:gd name="connsiteY12" fmla="*/ 150938 h 476444"/>
                <a:gd name="connsiteX13" fmla="*/ 219597 w 441037"/>
                <a:gd name="connsiteY13" fmla="*/ 36603 h 476444"/>
                <a:gd name="connsiteX14" fmla="*/ 439451 w 441037"/>
                <a:gd name="connsiteY14" fmla="*/ 256457 h 47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1037" h="476444">
                  <a:moveTo>
                    <a:pt x="439451" y="256457"/>
                  </a:moveTo>
                  <a:cubicBezTo>
                    <a:pt x="437428" y="289787"/>
                    <a:pt x="428804" y="322383"/>
                    <a:pt x="414080" y="352352"/>
                  </a:cubicBezTo>
                  <a:cubicBezTo>
                    <a:pt x="385749" y="409688"/>
                    <a:pt x="336018" y="453160"/>
                    <a:pt x="274039" y="469379"/>
                  </a:cubicBezTo>
                  <a:cubicBezTo>
                    <a:pt x="273936" y="469433"/>
                    <a:pt x="273819" y="469456"/>
                    <a:pt x="273703" y="469446"/>
                  </a:cubicBezTo>
                  <a:cubicBezTo>
                    <a:pt x="258108" y="473513"/>
                    <a:pt x="242101" y="475794"/>
                    <a:pt x="225990" y="476243"/>
                  </a:cubicBezTo>
                  <a:lnTo>
                    <a:pt x="224644" y="476243"/>
                  </a:lnTo>
                  <a:cubicBezTo>
                    <a:pt x="222962" y="476310"/>
                    <a:pt x="221279" y="476310"/>
                    <a:pt x="219597" y="476310"/>
                  </a:cubicBezTo>
                  <a:cubicBezTo>
                    <a:pt x="218453" y="476310"/>
                    <a:pt x="217309" y="476310"/>
                    <a:pt x="216165" y="476243"/>
                  </a:cubicBezTo>
                  <a:cubicBezTo>
                    <a:pt x="96102" y="474391"/>
                    <a:pt x="-257" y="376534"/>
                    <a:pt x="-256" y="256457"/>
                  </a:cubicBezTo>
                  <a:lnTo>
                    <a:pt x="-256" y="254034"/>
                  </a:lnTo>
                  <a:cubicBezTo>
                    <a:pt x="-155" y="240003"/>
                    <a:pt x="1883" y="226053"/>
                    <a:pt x="5800" y="212580"/>
                  </a:cubicBezTo>
                  <a:cubicBezTo>
                    <a:pt x="5800" y="212513"/>
                    <a:pt x="5867" y="212445"/>
                    <a:pt x="5867" y="212378"/>
                  </a:cubicBezTo>
                  <a:cubicBezTo>
                    <a:pt x="13176" y="188965"/>
                    <a:pt x="26359" y="167813"/>
                    <a:pt x="44158" y="150938"/>
                  </a:cubicBezTo>
                  <a:cubicBezTo>
                    <a:pt x="88237" y="107330"/>
                    <a:pt x="158022" y="79941"/>
                    <a:pt x="219597" y="36603"/>
                  </a:cubicBezTo>
                  <a:cubicBezTo>
                    <a:pt x="354457" y="-58283"/>
                    <a:pt x="453515" y="36132"/>
                    <a:pt x="439451" y="256457"/>
                  </a:cubicBezTo>
                  <a:close/>
                </a:path>
              </a:pathLst>
            </a:custGeom>
            <a:solidFill>
              <a:srgbClr val="E5E5E5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615D03B-343D-4096-B7B0-61A817582B1B}"/>
                </a:ext>
              </a:extLst>
            </p:cNvPr>
            <p:cNvSpPr/>
            <p:nvPr/>
          </p:nvSpPr>
          <p:spPr>
            <a:xfrm>
              <a:off x="5305248" y="855810"/>
              <a:ext cx="412601" cy="324884"/>
            </a:xfrm>
            <a:custGeom>
              <a:avLst/>
              <a:gdLst>
                <a:gd name="connsiteX0" fmla="*/ 412345 w 412601"/>
                <a:gd name="connsiteY0" fmla="*/ 201280 h 324884"/>
                <a:gd name="connsiteX1" fmla="*/ 272304 w 412601"/>
                <a:gd name="connsiteY1" fmla="*/ 318307 h 324884"/>
                <a:gd name="connsiteX2" fmla="*/ 271968 w 412601"/>
                <a:gd name="connsiteY2" fmla="*/ 318374 h 324884"/>
                <a:gd name="connsiteX3" fmla="*/ 224457 w 412601"/>
                <a:gd name="connsiteY3" fmla="*/ 324700 h 324884"/>
                <a:gd name="connsiteX4" fmla="*/ 222909 w 412601"/>
                <a:gd name="connsiteY4" fmla="*/ 324700 h 324884"/>
                <a:gd name="connsiteX5" fmla="*/ 214430 w 412601"/>
                <a:gd name="connsiteY5" fmla="*/ 324700 h 324884"/>
                <a:gd name="connsiteX6" fmla="*/ -242 w 412601"/>
                <a:gd name="connsiteY6" fmla="*/ 102087 h 324884"/>
                <a:gd name="connsiteX7" fmla="*/ 4065 w 412601"/>
                <a:gd name="connsiteY7" fmla="*/ 61508 h 324884"/>
                <a:gd name="connsiteX8" fmla="*/ 4132 w 412601"/>
                <a:gd name="connsiteY8" fmla="*/ 61306 h 324884"/>
                <a:gd name="connsiteX9" fmla="*/ 42423 w 412601"/>
                <a:gd name="connsiteY9" fmla="*/ -134 h 324884"/>
                <a:gd name="connsiteX10" fmla="*/ 212487 w 412601"/>
                <a:gd name="connsiteY10" fmla="*/ 260145 h 324884"/>
                <a:gd name="connsiteX11" fmla="*/ 215574 w 412601"/>
                <a:gd name="connsiteY11" fmla="*/ 260769 h 324884"/>
                <a:gd name="connsiteX12" fmla="*/ 221832 w 412601"/>
                <a:gd name="connsiteY12" fmla="*/ 261913 h 324884"/>
                <a:gd name="connsiteX13" fmla="*/ 240069 w 412601"/>
                <a:gd name="connsiteY13" fmla="*/ 264134 h 324884"/>
                <a:gd name="connsiteX14" fmla="*/ 412345 w 412601"/>
                <a:gd name="connsiteY14" fmla="*/ 201280 h 32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2601" h="324884">
                  <a:moveTo>
                    <a:pt x="412345" y="201280"/>
                  </a:moveTo>
                  <a:cubicBezTo>
                    <a:pt x="384014" y="258616"/>
                    <a:pt x="334283" y="302088"/>
                    <a:pt x="272304" y="318307"/>
                  </a:cubicBezTo>
                  <a:cubicBezTo>
                    <a:pt x="272201" y="318361"/>
                    <a:pt x="272084" y="318384"/>
                    <a:pt x="271968" y="318374"/>
                  </a:cubicBezTo>
                  <a:cubicBezTo>
                    <a:pt x="256414" y="322235"/>
                    <a:pt x="240479" y="324356"/>
                    <a:pt x="224457" y="324700"/>
                  </a:cubicBezTo>
                  <a:lnTo>
                    <a:pt x="222909" y="324700"/>
                  </a:lnTo>
                  <a:cubicBezTo>
                    <a:pt x="220083" y="324767"/>
                    <a:pt x="217256" y="324767"/>
                    <a:pt x="214430" y="324700"/>
                  </a:cubicBezTo>
                  <a:cubicBezTo>
                    <a:pt x="94032" y="321696"/>
                    <a:pt x="-1611" y="222514"/>
                    <a:pt x="-242" y="102087"/>
                  </a:cubicBezTo>
                  <a:cubicBezTo>
                    <a:pt x="-37" y="88458"/>
                    <a:pt x="1405" y="74876"/>
                    <a:pt x="4065" y="61508"/>
                  </a:cubicBezTo>
                  <a:cubicBezTo>
                    <a:pt x="4065" y="61441"/>
                    <a:pt x="4132" y="61373"/>
                    <a:pt x="4132" y="61306"/>
                  </a:cubicBezTo>
                  <a:cubicBezTo>
                    <a:pt x="11441" y="37893"/>
                    <a:pt x="24623" y="16741"/>
                    <a:pt x="42423" y="-134"/>
                  </a:cubicBezTo>
                  <a:cubicBezTo>
                    <a:pt x="17511" y="118702"/>
                    <a:pt x="93651" y="235233"/>
                    <a:pt x="212487" y="260145"/>
                  </a:cubicBezTo>
                  <a:cubicBezTo>
                    <a:pt x="213515" y="260361"/>
                    <a:pt x="214544" y="260569"/>
                    <a:pt x="215574" y="260769"/>
                  </a:cubicBezTo>
                  <a:cubicBezTo>
                    <a:pt x="217660" y="261173"/>
                    <a:pt x="219746" y="261577"/>
                    <a:pt x="221832" y="261913"/>
                  </a:cubicBezTo>
                  <a:cubicBezTo>
                    <a:pt x="227889" y="262923"/>
                    <a:pt x="233945" y="263663"/>
                    <a:pt x="240069" y="264134"/>
                  </a:cubicBezTo>
                  <a:cubicBezTo>
                    <a:pt x="303914" y="269315"/>
                    <a:pt x="366837" y="246358"/>
                    <a:pt x="412345" y="20128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A7CD9B4-D1E6-46B1-82DC-90196B351E56}"/>
                </a:ext>
              </a:extLst>
            </p:cNvPr>
            <p:cNvSpPr/>
            <p:nvPr/>
          </p:nvSpPr>
          <p:spPr>
            <a:xfrm>
              <a:off x="5512808" y="961323"/>
              <a:ext cx="51202" cy="612552"/>
            </a:xfrm>
            <a:custGeom>
              <a:avLst/>
              <a:gdLst>
                <a:gd name="connsiteX0" fmla="*/ 18010 w 51202"/>
                <a:gd name="connsiteY0" fmla="*/ 357037 h 612552"/>
                <a:gd name="connsiteX1" fmla="*/ 51202 w 51202"/>
                <a:gd name="connsiteY1" fmla="*/ 339565 h 612552"/>
                <a:gd name="connsiteX2" fmla="*/ 46138 w 51202"/>
                <a:gd name="connsiteY2" fmla="*/ 329944 h 612552"/>
                <a:gd name="connsiteX3" fmla="*/ 17786 w 51202"/>
                <a:gd name="connsiteY3" fmla="*/ 344868 h 612552"/>
                <a:gd name="connsiteX4" fmla="*/ 15655 w 51202"/>
                <a:gd name="connsiteY4" fmla="*/ 222429 h 612552"/>
                <a:gd name="connsiteX5" fmla="*/ 15655 w 51202"/>
                <a:gd name="connsiteY5" fmla="*/ 222414 h 612552"/>
                <a:gd name="connsiteX6" fmla="*/ 15604 w 51202"/>
                <a:gd name="connsiteY6" fmla="*/ 219820 h 612552"/>
                <a:gd name="connsiteX7" fmla="*/ 15604 w 51202"/>
                <a:gd name="connsiteY7" fmla="*/ 219359 h 612552"/>
                <a:gd name="connsiteX8" fmla="*/ 14503 w 51202"/>
                <a:gd name="connsiteY8" fmla="*/ 156546 h 612552"/>
                <a:gd name="connsiteX9" fmla="*/ 12960 w 51202"/>
                <a:gd name="connsiteY9" fmla="*/ 68020 h 612552"/>
                <a:gd name="connsiteX10" fmla="*/ 11778 w 51202"/>
                <a:gd name="connsiteY10" fmla="*/ 0 h 612552"/>
                <a:gd name="connsiteX11" fmla="*/ 11159 w 51202"/>
                <a:gd name="connsiteY11" fmla="*/ 0 h 612552"/>
                <a:gd name="connsiteX12" fmla="*/ 10002 w 51202"/>
                <a:gd name="connsiteY12" fmla="*/ 62783 h 612552"/>
                <a:gd name="connsiteX13" fmla="*/ 10002 w 51202"/>
                <a:gd name="connsiteY13" fmla="*/ 62798 h 612552"/>
                <a:gd name="connsiteX14" fmla="*/ 8297 w 51202"/>
                <a:gd name="connsiteY14" fmla="*/ 155414 h 612552"/>
                <a:gd name="connsiteX15" fmla="*/ 7120 w 51202"/>
                <a:gd name="connsiteY15" fmla="*/ 219318 h 612552"/>
                <a:gd name="connsiteX16" fmla="*/ 7115 w 51202"/>
                <a:gd name="connsiteY16" fmla="*/ 219851 h 612552"/>
                <a:gd name="connsiteX17" fmla="*/ 6775 w 51202"/>
                <a:gd name="connsiteY17" fmla="*/ 238084 h 612552"/>
                <a:gd name="connsiteX18" fmla="*/ 46 w 51202"/>
                <a:gd name="connsiteY18" fmla="*/ 603834 h 612552"/>
                <a:gd name="connsiteX19" fmla="*/ 0 w 51202"/>
                <a:gd name="connsiteY19" fmla="*/ 606249 h 612552"/>
                <a:gd name="connsiteX20" fmla="*/ 22455 w 51202"/>
                <a:gd name="connsiteY20" fmla="*/ 612552 h 612552"/>
                <a:gd name="connsiteX21" fmla="*/ 22414 w 51202"/>
                <a:gd name="connsiteY21" fmla="*/ 610116 h 612552"/>
                <a:gd name="connsiteX22" fmla="*/ 18010 w 51202"/>
                <a:gd name="connsiteY22" fmla="*/ 357037 h 61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202" h="612552">
                  <a:moveTo>
                    <a:pt x="18010" y="357037"/>
                  </a:moveTo>
                  <a:lnTo>
                    <a:pt x="51202" y="339565"/>
                  </a:lnTo>
                  <a:lnTo>
                    <a:pt x="46138" y="329944"/>
                  </a:lnTo>
                  <a:lnTo>
                    <a:pt x="17786" y="344868"/>
                  </a:lnTo>
                  <a:lnTo>
                    <a:pt x="15655" y="222429"/>
                  </a:lnTo>
                  <a:lnTo>
                    <a:pt x="15655" y="222414"/>
                  </a:lnTo>
                  <a:lnTo>
                    <a:pt x="15604" y="219820"/>
                  </a:lnTo>
                  <a:lnTo>
                    <a:pt x="15604" y="219359"/>
                  </a:lnTo>
                  <a:lnTo>
                    <a:pt x="14503" y="156546"/>
                  </a:lnTo>
                  <a:lnTo>
                    <a:pt x="12960" y="68020"/>
                  </a:lnTo>
                  <a:lnTo>
                    <a:pt x="11778" y="0"/>
                  </a:lnTo>
                  <a:lnTo>
                    <a:pt x="11159" y="0"/>
                  </a:lnTo>
                  <a:lnTo>
                    <a:pt x="10002" y="62783"/>
                  </a:lnTo>
                  <a:lnTo>
                    <a:pt x="10002" y="62798"/>
                  </a:lnTo>
                  <a:lnTo>
                    <a:pt x="8297" y="155414"/>
                  </a:lnTo>
                  <a:lnTo>
                    <a:pt x="7120" y="219318"/>
                  </a:lnTo>
                  <a:lnTo>
                    <a:pt x="7115" y="219851"/>
                  </a:lnTo>
                  <a:lnTo>
                    <a:pt x="6775" y="238084"/>
                  </a:lnTo>
                  <a:lnTo>
                    <a:pt x="46" y="603834"/>
                  </a:lnTo>
                  <a:lnTo>
                    <a:pt x="0" y="606249"/>
                  </a:lnTo>
                  <a:lnTo>
                    <a:pt x="22455" y="612552"/>
                  </a:lnTo>
                  <a:lnTo>
                    <a:pt x="22414" y="610116"/>
                  </a:lnTo>
                  <a:lnTo>
                    <a:pt x="18010" y="357037"/>
                  </a:ln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CE30A9D-A95B-4D1D-811E-C4EB31C99BC4}"/>
                </a:ext>
              </a:extLst>
            </p:cNvPr>
            <p:cNvSpPr/>
            <p:nvPr/>
          </p:nvSpPr>
          <p:spPr>
            <a:xfrm>
              <a:off x="4889345" y="1666882"/>
              <a:ext cx="1450590" cy="855718"/>
            </a:xfrm>
            <a:custGeom>
              <a:avLst/>
              <a:gdLst>
                <a:gd name="connsiteX0" fmla="*/ 1442120 w 1450590"/>
                <a:gd name="connsiteY0" fmla="*/ 84467 h 855718"/>
                <a:gd name="connsiteX1" fmla="*/ 1020849 w 1450590"/>
                <a:gd name="connsiteY1" fmla="*/ 15613 h 855718"/>
                <a:gd name="connsiteX2" fmla="*/ 615936 w 1450590"/>
                <a:gd name="connsiteY2" fmla="*/ 3904 h 855718"/>
                <a:gd name="connsiteX3" fmla="*/ 256375 w 1450590"/>
                <a:gd name="connsiteY3" fmla="*/ 75402 h 855718"/>
                <a:gd name="connsiteX4" fmla="*/ 26272 w 1450590"/>
                <a:gd name="connsiteY4" fmla="*/ 246076 h 855718"/>
                <a:gd name="connsiteX5" fmla="*/ 48289 w 1450590"/>
                <a:gd name="connsiteY5" fmla="*/ 499611 h 855718"/>
                <a:gd name="connsiteX6" fmla="*/ 300093 w 1450590"/>
                <a:gd name="connsiteY6" fmla="*/ 699650 h 855718"/>
                <a:gd name="connsiteX7" fmla="*/ 649268 w 1450590"/>
                <a:gd name="connsiteY7" fmla="*/ 814422 h 855718"/>
                <a:gd name="connsiteX8" fmla="*/ 831097 w 1450590"/>
                <a:gd name="connsiteY8" fmla="*/ 855321 h 855718"/>
                <a:gd name="connsiteX9" fmla="*/ 836464 w 1450590"/>
                <a:gd name="connsiteY9" fmla="*/ 835854 h 855718"/>
                <a:gd name="connsiteX10" fmla="*/ 471796 w 1450590"/>
                <a:gd name="connsiteY10" fmla="*/ 744545 h 855718"/>
                <a:gd name="connsiteX11" fmla="*/ 157719 w 1450590"/>
                <a:gd name="connsiteY11" fmla="*/ 589266 h 855718"/>
                <a:gd name="connsiteX12" fmla="*/ 19227 w 1450590"/>
                <a:gd name="connsiteY12" fmla="*/ 341109 h 855718"/>
                <a:gd name="connsiteX13" fmla="*/ 191057 w 1450590"/>
                <a:gd name="connsiteY13" fmla="*/ 126600 h 855718"/>
                <a:gd name="connsiteX14" fmla="*/ 527692 w 1450590"/>
                <a:gd name="connsiteY14" fmla="*/ 32303 h 855718"/>
                <a:gd name="connsiteX15" fmla="*/ 925343 w 1450590"/>
                <a:gd name="connsiteY15" fmla="*/ 26895 h 855718"/>
                <a:gd name="connsiteX16" fmla="*/ 1450335 w 1450590"/>
                <a:gd name="connsiteY16" fmla="*/ 106583 h 85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0590" h="855718">
                  <a:moveTo>
                    <a:pt x="1442120" y="84467"/>
                  </a:moveTo>
                  <a:cubicBezTo>
                    <a:pt x="1302560" y="56504"/>
                    <a:pt x="1162554" y="31137"/>
                    <a:pt x="1020849" y="15613"/>
                  </a:cubicBezTo>
                  <a:cubicBezTo>
                    <a:pt x="886485" y="-192"/>
                    <a:pt x="750988" y="-4110"/>
                    <a:pt x="615936" y="3904"/>
                  </a:cubicBezTo>
                  <a:cubicBezTo>
                    <a:pt x="493968" y="12131"/>
                    <a:pt x="370955" y="31423"/>
                    <a:pt x="256375" y="75402"/>
                  </a:cubicBezTo>
                  <a:cubicBezTo>
                    <a:pt x="168081" y="109292"/>
                    <a:pt x="73964" y="160566"/>
                    <a:pt x="26272" y="246076"/>
                  </a:cubicBezTo>
                  <a:cubicBezTo>
                    <a:pt x="-19702" y="328504"/>
                    <a:pt x="-1771" y="423560"/>
                    <a:pt x="48289" y="499611"/>
                  </a:cubicBezTo>
                  <a:cubicBezTo>
                    <a:pt x="108521" y="591116"/>
                    <a:pt x="202444" y="653820"/>
                    <a:pt x="300093" y="699650"/>
                  </a:cubicBezTo>
                  <a:cubicBezTo>
                    <a:pt x="411276" y="751832"/>
                    <a:pt x="530196" y="785656"/>
                    <a:pt x="649268" y="814422"/>
                  </a:cubicBezTo>
                  <a:cubicBezTo>
                    <a:pt x="709658" y="829012"/>
                    <a:pt x="770375" y="842200"/>
                    <a:pt x="831097" y="855321"/>
                  </a:cubicBezTo>
                  <a:cubicBezTo>
                    <a:pt x="843765" y="858058"/>
                    <a:pt x="849177" y="838601"/>
                    <a:pt x="836464" y="835854"/>
                  </a:cubicBezTo>
                  <a:cubicBezTo>
                    <a:pt x="714012" y="809394"/>
                    <a:pt x="591207" y="782848"/>
                    <a:pt x="471796" y="744545"/>
                  </a:cubicBezTo>
                  <a:cubicBezTo>
                    <a:pt x="361294" y="709099"/>
                    <a:pt x="248210" y="663694"/>
                    <a:pt x="157719" y="589266"/>
                  </a:cubicBezTo>
                  <a:cubicBezTo>
                    <a:pt x="84511" y="529053"/>
                    <a:pt x="14906" y="441104"/>
                    <a:pt x="19227" y="341109"/>
                  </a:cubicBezTo>
                  <a:cubicBezTo>
                    <a:pt x="23583" y="240304"/>
                    <a:pt x="108160" y="169922"/>
                    <a:pt x="191057" y="126600"/>
                  </a:cubicBezTo>
                  <a:cubicBezTo>
                    <a:pt x="294656" y="72459"/>
                    <a:pt x="412358" y="46087"/>
                    <a:pt x="527692" y="32303"/>
                  </a:cubicBezTo>
                  <a:cubicBezTo>
                    <a:pt x="659752" y="17588"/>
                    <a:pt x="792931" y="15777"/>
                    <a:pt x="925343" y="26895"/>
                  </a:cubicBezTo>
                  <a:cubicBezTo>
                    <a:pt x="1102307" y="40360"/>
                    <a:pt x="1276654" y="71596"/>
                    <a:pt x="1450335" y="106583"/>
                  </a:cubicBezTo>
                </a:path>
              </a:pathLst>
            </a:custGeom>
            <a:solidFill>
              <a:srgbClr val="000000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F357DB9-C331-409B-A5FC-B8B1827A7E33}"/>
                </a:ext>
              </a:extLst>
            </p:cNvPr>
            <p:cNvSpPr/>
            <p:nvPr/>
          </p:nvSpPr>
          <p:spPr>
            <a:xfrm>
              <a:off x="5166515" y="1912025"/>
              <a:ext cx="645963" cy="294276"/>
            </a:xfrm>
            <a:custGeom>
              <a:avLst/>
              <a:gdLst>
                <a:gd name="connsiteX0" fmla="*/ 509757 w 645963"/>
                <a:gd name="connsiteY0" fmla="*/ -134 h 294276"/>
                <a:gd name="connsiteX1" fmla="*/ 604242 w 645963"/>
                <a:gd name="connsiteY1" fmla="*/ 110511 h 294276"/>
                <a:gd name="connsiteX2" fmla="*/ 234018 w 645963"/>
                <a:gd name="connsiteY2" fmla="*/ 276372 h 294276"/>
                <a:gd name="connsiteX3" fmla="*/ -256 w 645963"/>
                <a:gd name="connsiteY3" fmla="*/ 238928 h 294276"/>
                <a:gd name="connsiteX4" fmla="*/ 275483 w 645963"/>
                <a:gd name="connsiteY4" fmla="*/ 294142 h 294276"/>
                <a:gd name="connsiteX5" fmla="*/ 645707 w 645963"/>
                <a:gd name="connsiteY5" fmla="*/ 128282 h 294276"/>
                <a:gd name="connsiteX6" fmla="*/ 509757 w 645963"/>
                <a:gd name="connsiteY6" fmla="*/ -134 h 29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963" h="294276">
                  <a:moveTo>
                    <a:pt x="509757" y="-134"/>
                  </a:moveTo>
                  <a:cubicBezTo>
                    <a:pt x="568487" y="29220"/>
                    <a:pt x="604242" y="67988"/>
                    <a:pt x="604242" y="110511"/>
                  </a:cubicBezTo>
                  <a:cubicBezTo>
                    <a:pt x="604242" y="202113"/>
                    <a:pt x="438486" y="276372"/>
                    <a:pt x="234018" y="276372"/>
                  </a:cubicBezTo>
                  <a:cubicBezTo>
                    <a:pt x="145121" y="276372"/>
                    <a:pt x="63564" y="262323"/>
                    <a:pt x="-256" y="238928"/>
                  </a:cubicBezTo>
                  <a:cubicBezTo>
                    <a:pt x="67529" y="272809"/>
                    <a:pt x="165928" y="294142"/>
                    <a:pt x="275483" y="294142"/>
                  </a:cubicBezTo>
                  <a:cubicBezTo>
                    <a:pt x="479951" y="294142"/>
                    <a:pt x="645707" y="219884"/>
                    <a:pt x="645707" y="128282"/>
                  </a:cubicBezTo>
                  <a:cubicBezTo>
                    <a:pt x="645707" y="76505"/>
                    <a:pt x="592728" y="30282"/>
                    <a:pt x="509757" y="-134"/>
                  </a:cubicBezTo>
                  <a:close/>
                </a:path>
              </a:pathLst>
            </a:custGeom>
            <a:solidFill>
              <a:srgbClr val="F1F1F1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ACE1F47-B050-4E47-B11D-CEA18430B83D}"/>
                </a:ext>
              </a:extLst>
            </p:cNvPr>
            <p:cNvSpPr/>
            <p:nvPr/>
          </p:nvSpPr>
          <p:spPr>
            <a:xfrm>
              <a:off x="5231674" y="1974946"/>
              <a:ext cx="728893" cy="332056"/>
            </a:xfrm>
            <a:custGeom>
              <a:avLst/>
              <a:gdLst>
                <a:gd name="connsiteX0" fmla="*/ 575233 w 728893"/>
                <a:gd name="connsiteY0" fmla="*/ -134 h 332056"/>
                <a:gd name="connsiteX1" fmla="*/ 681849 w 728893"/>
                <a:gd name="connsiteY1" fmla="*/ 124716 h 332056"/>
                <a:gd name="connsiteX2" fmla="*/ 264094 w 728893"/>
                <a:gd name="connsiteY2" fmla="*/ 311870 h 332056"/>
                <a:gd name="connsiteX3" fmla="*/ -256 w 728893"/>
                <a:gd name="connsiteY3" fmla="*/ 269619 h 332056"/>
                <a:gd name="connsiteX4" fmla="*/ 310883 w 728893"/>
                <a:gd name="connsiteY4" fmla="*/ 331922 h 332056"/>
                <a:gd name="connsiteX5" fmla="*/ 728637 w 728893"/>
                <a:gd name="connsiteY5" fmla="*/ 144768 h 332056"/>
                <a:gd name="connsiteX6" fmla="*/ 575233 w 728893"/>
                <a:gd name="connsiteY6" fmla="*/ -134 h 33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8893" h="332056">
                  <a:moveTo>
                    <a:pt x="575233" y="-134"/>
                  </a:moveTo>
                  <a:cubicBezTo>
                    <a:pt x="641503" y="32988"/>
                    <a:pt x="681849" y="76734"/>
                    <a:pt x="681849" y="124716"/>
                  </a:cubicBezTo>
                  <a:cubicBezTo>
                    <a:pt x="681849" y="228078"/>
                    <a:pt x="494812" y="311870"/>
                    <a:pt x="264094" y="311870"/>
                  </a:cubicBezTo>
                  <a:cubicBezTo>
                    <a:pt x="163784" y="311870"/>
                    <a:pt x="71758" y="296018"/>
                    <a:pt x="-256" y="269619"/>
                  </a:cubicBezTo>
                  <a:cubicBezTo>
                    <a:pt x="76232" y="307850"/>
                    <a:pt x="187263" y="331922"/>
                    <a:pt x="310883" y="331922"/>
                  </a:cubicBezTo>
                  <a:cubicBezTo>
                    <a:pt x="541601" y="331922"/>
                    <a:pt x="728637" y="248131"/>
                    <a:pt x="728637" y="144768"/>
                  </a:cubicBezTo>
                  <a:cubicBezTo>
                    <a:pt x="728637" y="86345"/>
                    <a:pt x="668856" y="34187"/>
                    <a:pt x="575233" y="-134"/>
                  </a:cubicBezTo>
                  <a:close/>
                </a:path>
              </a:pathLst>
            </a:custGeom>
            <a:solidFill>
              <a:srgbClr val="F1F1F1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A6434DF-A498-408E-91EC-8E603BA36B6D}"/>
                </a:ext>
              </a:extLst>
            </p:cNvPr>
            <p:cNvSpPr/>
            <p:nvPr/>
          </p:nvSpPr>
          <p:spPr>
            <a:xfrm>
              <a:off x="5267216" y="1939740"/>
              <a:ext cx="455098" cy="207325"/>
            </a:xfrm>
            <a:custGeom>
              <a:avLst/>
              <a:gdLst>
                <a:gd name="connsiteX0" fmla="*/ 359061 w 455098"/>
                <a:gd name="connsiteY0" fmla="*/ -134 h 207325"/>
                <a:gd name="connsiteX1" fmla="*/ 425628 w 455098"/>
                <a:gd name="connsiteY1" fmla="*/ 77818 h 207325"/>
                <a:gd name="connsiteX2" fmla="*/ 164796 w 455098"/>
                <a:gd name="connsiteY2" fmla="*/ 194671 h 207325"/>
                <a:gd name="connsiteX3" fmla="*/ -256 w 455098"/>
                <a:gd name="connsiteY3" fmla="*/ 168291 h 207325"/>
                <a:gd name="connsiteX4" fmla="*/ 194009 w 455098"/>
                <a:gd name="connsiteY4" fmla="*/ 207191 h 207325"/>
                <a:gd name="connsiteX5" fmla="*/ 454842 w 455098"/>
                <a:gd name="connsiteY5" fmla="*/ 90338 h 207325"/>
                <a:gd name="connsiteX6" fmla="*/ 359061 w 455098"/>
                <a:gd name="connsiteY6" fmla="*/ -134 h 20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098" h="207325">
                  <a:moveTo>
                    <a:pt x="359061" y="-134"/>
                  </a:moveTo>
                  <a:cubicBezTo>
                    <a:pt x="400437" y="20547"/>
                    <a:pt x="425628" y="47860"/>
                    <a:pt x="425628" y="77818"/>
                  </a:cubicBezTo>
                  <a:cubicBezTo>
                    <a:pt x="425628" y="142354"/>
                    <a:pt x="308849" y="194671"/>
                    <a:pt x="164796" y="194671"/>
                  </a:cubicBezTo>
                  <a:cubicBezTo>
                    <a:pt x="108673" y="195397"/>
                    <a:pt x="52844" y="186474"/>
                    <a:pt x="-256" y="168291"/>
                  </a:cubicBezTo>
                  <a:cubicBezTo>
                    <a:pt x="47500" y="192161"/>
                    <a:pt x="116825" y="207191"/>
                    <a:pt x="194009" y="207191"/>
                  </a:cubicBezTo>
                  <a:cubicBezTo>
                    <a:pt x="338062" y="207191"/>
                    <a:pt x="454842" y="154875"/>
                    <a:pt x="454842" y="90338"/>
                  </a:cubicBezTo>
                  <a:cubicBezTo>
                    <a:pt x="454842" y="53860"/>
                    <a:pt x="417516" y="21295"/>
                    <a:pt x="359061" y="-134"/>
                  </a:cubicBezTo>
                  <a:close/>
                </a:path>
              </a:pathLst>
            </a:custGeom>
            <a:solidFill>
              <a:srgbClr val="F1F1F1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C6EC1D5-10E9-48DD-8642-37CB96EB2610}"/>
                </a:ext>
              </a:extLst>
            </p:cNvPr>
            <p:cNvSpPr/>
            <p:nvPr/>
          </p:nvSpPr>
          <p:spPr>
            <a:xfrm>
              <a:off x="5252473" y="1976523"/>
              <a:ext cx="341996" cy="86805"/>
            </a:xfrm>
            <a:custGeom>
              <a:avLst/>
              <a:gdLst>
                <a:gd name="connsiteX0" fmla="*/ 153474 w 341996"/>
                <a:gd name="connsiteY0" fmla="*/ 86671 h 86805"/>
                <a:gd name="connsiteX1" fmla="*/ 7285 w 341996"/>
                <a:gd name="connsiteY1" fmla="*/ 43751 h 86805"/>
                <a:gd name="connsiteX2" fmla="*/ 7256 w 341996"/>
                <a:gd name="connsiteY2" fmla="*/ 7407 h 86805"/>
                <a:gd name="connsiteX3" fmla="*/ 25470 w 341996"/>
                <a:gd name="connsiteY3" fmla="*/ -134 h 86805"/>
                <a:gd name="connsiteX4" fmla="*/ 322295 w 341996"/>
                <a:gd name="connsiteY4" fmla="*/ -134 h 86805"/>
                <a:gd name="connsiteX5" fmla="*/ 341740 w 341996"/>
                <a:gd name="connsiteY5" fmla="*/ 19283 h 86805"/>
                <a:gd name="connsiteX6" fmla="*/ 334325 w 341996"/>
                <a:gd name="connsiteY6" fmla="*/ 34568 h 86805"/>
                <a:gd name="connsiteX7" fmla="*/ 153474 w 341996"/>
                <a:gd name="connsiteY7" fmla="*/ 86671 h 86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996" h="86805">
                  <a:moveTo>
                    <a:pt x="153474" y="86671"/>
                  </a:moveTo>
                  <a:cubicBezTo>
                    <a:pt x="68391" y="86671"/>
                    <a:pt x="27013" y="63330"/>
                    <a:pt x="7285" y="43751"/>
                  </a:cubicBezTo>
                  <a:cubicBezTo>
                    <a:pt x="-2759" y="33723"/>
                    <a:pt x="-2772" y="17451"/>
                    <a:pt x="7256" y="7407"/>
                  </a:cubicBezTo>
                  <a:cubicBezTo>
                    <a:pt x="12084" y="2572"/>
                    <a:pt x="18638" y="-142"/>
                    <a:pt x="25470" y="-134"/>
                  </a:cubicBezTo>
                  <a:lnTo>
                    <a:pt x="322295" y="-134"/>
                  </a:lnTo>
                  <a:cubicBezTo>
                    <a:pt x="333027" y="-142"/>
                    <a:pt x="341733" y="8552"/>
                    <a:pt x="341740" y="19283"/>
                  </a:cubicBezTo>
                  <a:cubicBezTo>
                    <a:pt x="341745" y="25246"/>
                    <a:pt x="339011" y="30880"/>
                    <a:pt x="334325" y="34568"/>
                  </a:cubicBezTo>
                  <a:cubicBezTo>
                    <a:pt x="304088" y="58338"/>
                    <a:pt x="248169" y="86671"/>
                    <a:pt x="153474" y="86671"/>
                  </a:cubicBez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7448329-C2D6-4B76-A99B-A744C86A482B}"/>
                </a:ext>
              </a:extLst>
            </p:cNvPr>
            <p:cNvSpPr/>
            <p:nvPr/>
          </p:nvSpPr>
          <p:spPr>
            <a:xfrm>
              <a:off x="5373114" y="1741694"/>
              <a:ext cx="139438" cy="225880"/>
            </a:xfrm>
            <a:custGeom>
              <a:avLst/>
              <a:gdLst>
                <a:gd name="connsiteX0" fmla="*/ 94466 w 139438"/>
                <a:gd name="connsiteY0" fmla="*/ 22788 h 225880"/>
                <a:gd name="connsiteX1" fmla="*/ 13416 w 139438"/>
                <a:gd name="connsiteY1" fmla="*/ 618 h 225880"/>
                <a:gd name="connsiteX2" fmla="*/ 70892 w 139438"/>
                <a:gd name="connsiteY2" fmla="*/ 157543 h 225880"/>
                <a:gd name="connsiteX3" fmla="*/ -256 w 139438"/>
                <a:gd name="connsiteY3" fmla="*/ 222567 h 225880"/>
                <a:gd name="connsiteX4" fmla="*/ 136024 w 139438"/>
                <a:gd name="connsiteY4" fmla="*/ 139287 h 225880"/>
                <a:gd name="connsiteX5" fmla="*/ 94466 w 139438"/>
                <a:gd name="connsiteY5" fmla="*/ 22788 h 2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8" h="225880">
                  <a:moveTo>
                    <a:pt x="94466" y="22788"/>
                  </a:moveTo>
                  <a:cubicBezTo>
                    <a:pt x="71326" y="5209"/>
                    <a:pt x="42282" y="-2736"/>
                    <a:pt x="13416" y="618"/>
                  </a:cubicBezTo>
                  <a:cubicBezTo>
                    <a:pt x="64662" y="13271"/>
                    <a:pt x="24223" y="84093"/>
                    <a:pt x="70892" y="157543"/>
                  </a:cubicBezTo>
                  <a:cubicBezTo>
                    <a:pt x="96325" y="197571"/>
                    <a:pt x="46863" y="217195"/>
                    <a:pt x="-256" y="222567"/>
                  </a:cubicBezTo>
                  <a:cubicBezTo>
                    <a:pt x="60374" y="237202"/>
                    <a:pt x="121389" y="199917"/>
                    <a:pt x="136024" y="139287"/>
                  </a:cubicBezTo>
                  <a:cubicBezTo>
                    <a:pt x="146559" y="95645"/>
                    <a:pt x="130243" y="49909"/>
                    <a:pt x="94466" y="22788"/>
                  </a:cubicBez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918A7D3-0BAF-4E45-98FC-01254556FC62}"/>
                </a:ext>
              </a:extLst>
            </p:cNvPr>
            <p:cNvSpPr/>
            <p:nvPr/>
          </p:nvSpPr>
          <p:spPr>
            <a:xfrm>
              <a:off x="5404383" y="1727696"/>
              <a:ext cx="10928" cy="260143"/>
            </a:xfrm>
            <a:custGeom>
              <a:avLst/>
              <a:gdLst>
                <a:gd name="connsiteX0" fmla="*/ 0 w 10928"/>
                <a:gd name="connsiteY0" fmla="*/ 0 h 260143"/>
                <a:gd name="connsiteX1" fmla="*/ 10929 w 10928"/>
                <a:gd name="connsiteY1" fmla="*/ 0 h 260143"/>
                <a:gd name="connsiteX2" fmla="*/ 10929 w 10928"/>
                <a:gd name="connsiteY2" fmla="*/ 260144 h 260143"/>
                <a:gd name="connsiteX3" fmla="*/ 0 w 10928"/>
                <a:gd name="connsiteY3" fmla="*/ 260144 h 26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28" h="260143">
                  <a:moveTo>
                    <a:pt x="0" y="0"/>
                  </a:moveTo>
                  <a:lnTo>
                    <a:pt x="10929" y="0"/>
                  </a:lnTo>
                  <a:lnTo>
                    <a:pt x="10929" y="260144"/>
                  </a:lnTo>
                  <a:lnTo>
                    <a:pt x="0" y="260144"/>
                  </a:lnTo>
                  <a:close/>
                </a:path>
              </a:pathLst>
            </a:custGeom>
            <a:solidFill>
              <a:srgbClr val="3F3D5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CEB4C2-7099-484A-8A84-FCD2046AE8BA}"/>
                </a:ext>
              </a:extLst>
            </p:cNvPr>
            <p:cNvSpPr/>
            <p:nvPr/>
          </p:nvSpPr>
          <p:spPr>
            <a:xfrm>
              <a:off x="5958552" y="1751375"/>
              <a:ext cx="628950" cy="742342"/>
            </a:xfrm>
            <a:custGeom>
              <a:avLst/>
              <a:gdLst>
                <a:gd name="connsiteX0" fmla="*/ 508249 w 628950"/>
                <a:gd name="connsiteY0" fmla="*/ 49199 h 742342"/>
                <a:gd name="connsiteX1" fmla="*/ 131548 w 628950"/>
                <a:gd name="connsiteY1" fmla="*/ 114575 h 742342"/>
                <a:gd name="connsiteX2" fmla="*/ 20207 w 628950"/>
                <a:gd name="connsiteY2" fmla="*/ 742208 h 742342"/>
                <a:gd name="connsiteX3" fmla="*/ 573624 w 628950"/>
                <a:gd name="connsiteY3" fmla="*/ 425900 h 742342"/>
                <a:gd name="connsiteX4" fmla="*/ 508249 w 628950"/>
                <a:gd name="connsiteY4" fmla="*/ 49199 h 74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950" h="742342">
                  <a:moveTo>
                    <a:pt x="508249" y="49199"/>
                  </a:moveTo>
                  <a:cubicBezTo>
                    <a:pt x="386173" y="-36771"/>
                    <a:pt x="217518" y="-7501"/>
                    <a:pt x="131548" y="114575"/>
                  </a:cubicBezTo>
                  <a:cubicBezTo>
                    <a:pt x="45578" y="236651"/>
                    <a:pt x="-40687" y="556764"/>
                    <a:pt x="20207" y="742208"/>
                  </a:cubicBezTo>
                  <a:cubicBezTo>
                    <a:pt x="201839" y="550355"/>
                    <a:pt x="480880" y="530418"/>
                    <a:pt x="573624" y="425900"/>
                  </a:cubicBezTo>
                  <a:cubicBezTo>
                    <a:pt x="672723" y="314219"/>
                    <a:pt x="630325" y="135170"/>
                    <a:pt x="508249" y="4919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8BB1C00-7B7F-40E9-996E-4CE22CE5E31E}"/>
                </a:ext>
              </a:extLst>
            </p:cNvPr>
            <p:cNvSpPr/>
            <p:nvPr/>
          </p:nvSpPr>
          <p:spPr>
            <a:xfrm>
              <a:off x="6219546" y="1900802"/>
              <a:ext cx="176339" cy="176339"/>
            </a:xfrm>
            <a:custGeom>
              <a:avLst/>
              <a:gdLst>
                <a:gd name="connsiteX0" fmla="*/ 176340 w 176339"/>
                <a:gd name="connsiteY0" fmla="*/ 88170 h 176339"/>
                <a:gd name="connsiteX1" fmla="*/ 88170 w 176339"/>
                <a:gd name="connsiteY1" fmla="*/ 176340 h 176339"/>
                <a:gd name="connsiteX2" fmla="*/ 0 w 176339"/>
                <a:gd name="connsiteY2" fmla="*/ 88170 h 176339"/>
                <a:gd name="connsiteX3" fmla="*/ 88170 w 176339"/>
                <a:gd name="connsiteY3" fmla="*/ 0 h 176339"/>
                <a:gd name="connsiteX4" fmla="*/ 176340 w 176339"/>
                <a:gd name="connsiteY4" fmla="*/ 88170 h 17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39" h="176339">
                  <a:moveTo>
                    <a:pt x="176340" y="88170"/>
                  </a:moveTo>
                  <a:cubicBezTo>
                    <a:pt x="176340" y="136865"/>
                    <a:pt x="136865" y="176340"/>
                    <a:pt x="88170" y="176340"/>
                  </a:cubicBezTo>
                  <a:cubicBezTo>
                    <a:pt x="39475" y="176340"/>
                    <a:pt x="0" y="136865"/>
                    <a:pt x="0" y="88170"/>
                  </a:cubicBezTo>
                  <a:cubicBezTo>
                    <a:pt x="0" y="39475"/>
                    <a:pt x="39475" y="0"/>
                    <a:pt x="88170" y="0"/>
                  </a:cubicBezTo>
                  <a:cubicBezTo>
                    <a:pt x="136865" y="0"/>
                    <a:pt x="176340" y="39475"/>
                    <a:pt x="176340" y="88170"/>
                  </a:cubicBezTo>
                  <a:close/>
                </a:path>
              </a:pathLst>
            </a:custGeom>
            <a:solidFill>
              <a:srgbClr val="FFFFFF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CB88A0B-9C75-400E-802C-86AAC131EC8B}"/>
                </a:ext>
              </a:extLst>
            </p:cNvPr>
            <p:cNvSpPr/>
            <p:nvPr/>
          </p:nvSpPr>
          <p:spPr>
            <a:xfrm>
              <a:off x="5846732" y="2474241"/>
              <a:ext cx="115498" cy="115498"/>
            </a:xfrm>
            <a:custGeom>
              <a:avLst/>
              <a:gdLst>
                <a:gd name="connsiteX0" fmla="*/ 115499 w 115498"/>
                <a:gd name="connsiteY0" fmla="*/ 57749 h 115498"/>
                <a:gd name="connsiteX1" fmla="*/ 57749 w 115498"/>
                <a:gd name="connsiteY1" fmla="*/ 115499 h 115498"/>
                <a:gd name="connsiteX2" fmla="*/ 0 w 115498"/>
                <a:gd name="connsiteY2" fmla="*/ 57749 h 115498"/>
                <a:gd name="connsiteX3" fmla="*/ 57749 w 115498"/>
                <a:gd name="connsiteY3" fmla="*/ 0 h 115498"/>
                <a:gd name="connsiteX4" fmla="*/ 115499 w 115498"/>
                <a:gd name="connsiteY4" fmla="*/ 57749 h 11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98" h="115498">
                  <a:moveTo>
                    <a:pt x="115499" y="57749"/>
                  </a:moveTo>
                  <a:cubicBezTo>
                    <a:pt x="115499" y="89643"/>
                    <a:pt x="89643" y="115499"/>
                    <a:pt x="57749" y="115499"/>
                  </a:cubicBezTo>
                  <a:cubicBezTo>
                    <a:pt x="25855" y="115499"/>
                    <a:pt x="0" y="89643"/>
                    <a:pt x="0" y="57749"/>
                  </a:cubicBezTo>
                  <a:cubicBezTo>
                    <a:pt x="0" y="25855"/>
                    <a:pt x="25855" y="0"/>
                    <a:pt x="57749" y="0"/>
                  </a:cubicBezTo>
                  <a:cubicBezTo>
                    <a:pt x="89643" y="0"/>
                    <a:pt x="115499" y="25855"/>
                    <a:pt x="115499" y="5774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5A4D093-1A30-4F82-B879-2A6419EE576E}"/>
                </a:ext>
              </a:extLst>
            </p:cNvPr>
            <p:cNvSpPr/>
            <p:nvPr/>
          </p:nvSpPr>
          <p:spPr>
            <a:xfrm>
              <a:off x="6249768" y="1946760"/>
              <a:ext cx="164322" cy="154506"/>
            </a:xfrm>
            <a:custGeom>
              <a:avLst/>
              <a:gdLst>
                <a:gd name="connsiteX0" fmla="*/ 152023 w 164322"/>
                <a:gd name="connsiteY0" fmla="*/ 21733 h 154506"/>
                <a:gd name="connsiteX1" fmla="*/ 120340 w 164322"/>
                <a:gd name="connsiteY1" fmla="*/ 142330 h 154506"/>
                <a:gd name="connsiteX2" fmla="*/ -256 w 164322"/>
                <a:gd name="connsiteY2" fmla="*/ 110646 h 154506"/>
                <a:gd name="connsiteX3" fmla="*/ 124151 w 164322"/>
                <a:gd name="connsiteY3" fmla="*/ 102514 h 154506"/>
                <a:gd name="connsiteX4" fmla="*/ 133976 w 164322"/>
                <a:gd name="connsiteY4" fmla="*/ -134 h 154506"/>
                <a:gd name="connsiteX5" fmla="*/ 152023 w 164322"/>
                <a:gd name="connsiteY5" fmla="*/ 21733 h 15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22" h="154506">
                  <a:moveTo>
                    <a:pt x="152023" y="21733"/>
                  </a:moveTo>
                  <a:cubicBezTo>
                    <a:pt x="176576" y="63784"/>
                    <a:pt x="162391" y="117777"/>
                    <a:pt x="120340" y="142330"/>
                  </a:cubicBezTo>
                  <a:cubicBezTo>
                    <a:pt x="78289" y="166882"/>
                    <a:pt x="24296" y="152697"/>
                    <a:pt x="-256" y="110646"/>
                  </a:cubicBezTo>
                  <a:cubicBezTo>
                    <a:pt x="36344" y="142755"/>
                    <a:pt x="92043" y="139114"/>
                    <a:pt x="124151" y="102514"/>
                  </a:cubicBezTo>
                  <a:cubicBezTo>
                    <a:pt x="149182" y="73981"/>
                    <a:pt x="153140" y="32629"/>
                    <a:pt x="133976" y="-134"/>
                  </a:cubicBezTo>
                  <a:cubicBezTo>
                    <a:pt x="141132" y="6134"/>
                    <a:pt x="147226" y="13518"/>
                    <a:pt x="152023" y="21733"/>
                  </a:cubicBezTo>
                  <a:close/>
                </a:path>
              </a:pathLst>
            </a:custGeom>
            <a:solidFill>
              <a:srgbClr val="231F20">
                <a:alpha val="20000"/>
              </a:srgb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74D2F07-DBA6-4565-9338-EDFCB152F411}"/>
                </a:ext>
              </a:extLst>
            </p:cNvPr>
            <p:cNvSpPr/>
            <p:nvPr/>
          </p:nvSpPr>
          <p:spPr>
            <a:xfrm>
              <a:off x="5966126" y="1824556"/>
              <a:ext cx="621536" cy="669577"/>
            </a:xfrm>
            <a:custGeom>
              <a:avLst/>
              <a:gdLst>
                <a:gd name="connsiteX0" fmla="*/ 566215 w 621536"/>
                <a:gd name="connsiteY0" fmla="*/ 353135 h 669577"/>
                <a:gd name="connsiteX1" fmla="*/ 12799 w 621536"/>
                <a:gd name="connsiteY1" fmla="*/ 669443 h 669577"/>
                <a:gd name="connsiteX2" fmla="*/ -256 w 621536"/>
                <a:gd name="connsiteY2" fmla="*/ 615766 h 669577"/>
                <a:gd name="connsiteX3" fmla="*/ 534399 w 621536"/>
                <a:gd name="connsiteY3" fmla="*/ 318328 h 669577"/>
                <a:gd name="connsiteX4" fmla="*/ 529735 w 621536"/>
                <a:gd name="connsiteY4" fmla="*/ -134 h 669577"/>
                <a:gd name="connsiteX5" fmla="*/ 566215 w 621536"/>
                <a:gd name="connsiteY5" fmla="*/ 353135 h 66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1536" h="669577">
                  <a:moveTo>
                    <a:pt x="566215" y="353135"/>
                  </a:moveTo>
                  <a:cubicBezTo>
                    <a:pt x="473473" y="457653"/>
                    <a:pt x="194431" y="477589"/>
                    <a:pt x="12799" y="669443"/>
                  </a:cubicBezTo>
                  <a:cubicBezTo>
                    <a:pt x="7130" y="651897"/>
                    <a:pt x="2766" y="633956"/>
                    <a:pt x="-256" y="615766"/>
                  </a:cubicBezTo>
                  <a:cubicBezTo>
                    <a:pt x="181286" y="441353"/>
                    <a:pt x="444792" y="419311"/>
                    <a:pt x="534399" y="318328"/>
                  </a:cubicBezTo>
                  <a:cubicBezTo>
                    <a:pt x="614599" y="227946"/>
                    <a:pt x="602114" y="93449"/>
                    <a:pt x="529735" y="-134"/>
                  </a:cubicBezTo>
                  <a:cubicBezTo>
                    <a:pt x="629002" y="91883"/>
                    <a:pt x="657031" y="250790"/>
                    <a:pt x="566215" y="353135"/>
                  </a:cubicBezTo>
                  <a:close/>
                </a:path>
              </a:pathLst>
            </a:custGeom>
            <a:solidFill>
              <a:srgbClr val="231F20">
                <a:alpha val="20000"/>
              </a:srgb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EDB616B-F91D-4582-9AE8-4A78B2EDAD1E}"/>
                </a:ext>
              </a:extLst>
            </p:cNvPr>
            <p:cNvSpPr/>
            <p:nvPr/>
          </p:nvSpPr>
          <p:spPr>
            <a:xfrm>
              <a:off x="7386301" y="3518833"/>
              <a:ext cx="97137" cy="253855"/>
            </a:xfrm>
            <a:custGeom>
              <a:avLst/>
              <a:gdLst>
                <a:gd name="connsiteX0" fmla="*/ 97122 w 97137"/>
                <a:gd name="connsiteY0" fmla="*/ 253856 h 253855"/>
                <a:gd name="connsiteX1" fmla="*/ 31310 w 97137"/>
                <a:gd name="connsiteY1" fmla="*/ 253856 h 253855"/>
                <a:gd name="connsiteX2" fmla="*/ 0 w 97137"/>
                <a:gd name="connsiteY2" fmla="*/ 0 h 253855"/>
                <a:gd name="connsiteX3" fmla="*/ 97138 w 97137"/>
                <a:gd name="connsiteY3" fmla="*/ 0 h 253855"/>
                <a:gd name="connsiteX4" fmla="*/ 97122 w 97137"/>
                <a:gd name="connsiteY4" fmla="*/ 253856 h 25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37" h="253855">
                  <a:moveTo>
                    <a:pt x="97122" y="253856"/>
                  </a:moveTo>
                  <a:lnTo>
                    <a:pt x="31310" y="253856"/>
                  </a:lnTo>
                  <a:lnTo>
                    <a:pt x="0" y="0"/>
                  </a:lnTo>
                  <a:lnTo>
                    <a:pt x="97138" y="0"/>
                  </a:lnTo>
                  <a:lnTo>
                    <a:pt x="97122" y="253856"/>
                  </a:lnTo>
                  <a:close/>
                </a:path>
              </a:pathLst>
            </a:custGeom>
            <a:solidFill>
              <a:srgbClr val="FFB6B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D7CA3B0-0A95-4E18-A6C9-7D1BE9D4C365}"/>
                </a:ext>
              </a:extLst>
            </p:cNvPr>
            <p:cNvSpPr/>
            <p:nvPr/>
          </p:nvSpPr>
          <p:spPr>
            <a:xfrm>
              <a:off x="7287996" y="3721789"/>
              <a:ext cx="212216" cy="114697"/>
            </a:xfrm>
            <a:custGeom>
              <a:avLst/>
              <a:gdLst>
                <a:gd name="connsiteX0" fmla="*/ 211957 w 212216"/>
                <a:gd name="connsiteY0" fmla="*/ 114564 h 114697"/>
                <a:gd name="connsiteX1" fmla="*/ -256 w 212216"/>
                <a:gd name="connsiteY1" fmla="*/ 114556 h 114697"/>
                <a:gd name="connsiteX2" fmla="*/ -256 w 212216"/>
                <a:gd name="connsiteY2" fmla="*/ 111872 h 114697"/>
                <a:gd name="connsiteX3" fmla="*/ 82343 w 212216"/>
                <a:gd name="connsiteY3" fmla="*/ 29274 h 114697"/>
                <a:gd name="connsiteX4" fmla="*/ 82348 w 212216"/>
                <a:gd name="connsiteY4" fmla="*/ 29274 h 114697"/>
                <a:gd name="connsiteX5" fmla="*/ 121111 w 212216"/>
                <a:gd name="connsiteY5" fmla="*/ -134 h 114697"/>
                <a:gd name="connsiteX6" fmla="*/ 193436 w 212216"/>
                <a:gd name="connsiteY6" fmla="*/ 29278 h 114697"/>
                <a:gd name="connsiteX7" fmla="*/ 211960 w 212216"/>
                <a:gd name="connsiteY7" fmla="*/ 29279 h 11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216" h="114697">
                  <a:moveTo>
                    <a:pt x="211957" y="114564"/>
                  </a:moveTo>
                  <a:lnTo>
                    <a:pt x="-256" y="114556"/>
                  </a:lnTo>
                  <a:lnTo>
                    <a:pt x="-256" y="111872"/>
                  </a:lnTo>
                  <a:cubicBezTo>
                    <a:pt x="-253" y="66255"/>
                    <a:pt x="36726" y="29276"/>
                    <a:pt x="82343" y="29274"/>
                  </a:cubicBezTo>
                  <a:lnTo>
                    <a:pt x="82348" y="29274"/>
                  </a:lnTo>
                  <a:lnTo>
                    <a:pt x="121111" y="-134"/>
                  </a:lnTo>
                  <a:lnTo>
                    <a:pt x="193436" y="29278"/>
                  </a:lnTo>
                  <a:lnTo>
                    <a:pt x="211960" y="2927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4A46B43-D37A-49BC-A088-8636BFD8BD91}"/>
                </a:ext>
              </a:extLst>
            </p:cNvPr>
            <p:cNvSpPr/>
            <p:nvPr/>
          </p:nvSpPr>
          <p:spPr>
            <a:xfrm>
              <a:off x="7077721" y="3483595"/>
              <a:ext cx="150659" cy="262117"/>
            </a:xfrm>
            <a:custGeom>
              <a:avLst/>
              <a:gdLst>
                <a:gd name="connsiteX0" fmla="*/ 150659 w 150659"/>
                <a:gd name="connsiteY0" fmla="*/ 247619 h 262117"/>
                <a:gd name="connsiteX1" fmla="*/ 86461 w 150659"/>
                <a:gd name="connsiteY1" fmla="*/ 262117 h 262117"/>
                <a:gd name="connsiteX2" fmla="*/ 0 w 150659"/>
                <a:gd name="connsiteY2" fmla="*/ 21389 h 262117"/>
                <a:gd name="connsiteX3" fmla="*/ 94752 w 150659"/>
                <a:gd name="connsiteY3" fmla="*/ 0 h 262117"/>
                <a:gd name="connsiteX4" fmla="*/ 150659 w 150659"/>
                <a:gd name="connsiteY4" fmla="*/ 247619 h 26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59" h="262117">
                  <a:moveTo>
                    <a:pt x="150659" y="247619"/>
                  </a:moveTo>
                  <a:lnTo>
                    <a:pt x="86461" y="262117"/>
                  </a:lnTo>
                  <a:lnTo>
                    <a:pt x="0" y="21389"/>
                  </a:lnTo>
                  <a:lnTo>
                    <a:pt x="94752" y="0"/>
                  </a:lnTo>
                  <a:lnTo>
                    <a:pt x="150659" y="247619"/>
                  </a:lnTo>
                  <a:close/>
                </a:path>
              </a:pathLst>
            </a:custGeom>
            <a:solidFill>
              <a:srgbClr val="FFB6B6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2054583-22A6-4A17-981A-48F922852048}"/>
                </a:ext>
              </a:extLst>
            </p:cNvPr>
            <p:cNvSpPr/>
            <p:nvPr/>
          </p:nvSpPr>
          <p:spPr>
            <a:xfrm>
              <a:off x="7049167" y="3697880"/>
              <a:ext cx="209638" cy="138607"/>
            </a:xfrm>
            <a:custGeom>
              <a:avLst/>
              <a:gdLst>
                <a:gd name="connsiteX0" fmla="*/ 209383 w 209638"/>
                <a:gd name="connsiteY0" fmla="*/ 91735 h 138607"/>
                <a:gd name="connsiteX1" fmla="*/ 2381 w 209638"/>
                <a:gd name="connsiteY1" fmla="*/ 138473 h 138607"/>
                <a:gd name="connsiteX2" fmla="*/ 1789 w 209638"/>
                <a:gd name="connsiteY2" fmla="*/ 135855 h 138607"/>
                <a:gd name="connsiteX3" fmla="*/ 64165 w 209638"/>
                <a:gd name="connsiteY3" fmla="*/ 37091 h 138607"/>
                <a:gd name="connsiteX4" fmla="*/ 64170 w 209638"/>
                <a:gd name="connsiteY4" fmla="*/ 37090 h 138607"/>
                <a:gd name="connsiteX5" fmla="*/ 95504 w 209638"/>
                <a:gd name="connsiteY5" fmla="*/ -134 h 138607"/>
                <a:gd name="connsiteX6" fmla="*/ 172530 w 209638"/>
                <a:gd name="connsiteY6" fmla="*/ 12624 h 138607"/>
                <a:gd name="connsiteX7" fmla="*/ 190600 w 209638"/>
                <a:gd name="connsiteY7" fmla="*/ 8544 h 13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638" h="138607">
                  <a:moveTo>
                    <a:pt x="209383" y="91735"/>
                  </a:moveTo>
                  <a:lnTo>
                    <a:pt x="2381" y="138473"/>
                  </a:lnTo>
                  <a:lnTo>
                    <a:pt x="1789" y="135855"/>
                  </a:lnTo>
                  <a:cubicBezTo>
                    <a:pt x="-8256" y="91358"/>
                    <a:pt x="19670" y="47142"/>
                    <a:pt x="64165" y="37091"/>
                  </a:cubicBezTo>
                  <a:lnTo>
                    <a:pt x="64170" y="37090"/>
                  </a:lnTo>
                  <a:lnTo>
                    <a:pt x="95504" y="-134"/>
                  </a:lnTo>
                  <a:lnTo>
                    <a:pt x="172530" y="12624"/>
                  </a:lnTo>
                  <a:lnTo>
                    <a:pt x="190600" y="854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B871030-C095-4AAE-9F72-D3D34A08821D}"/>
                </a:ext>
              </a:extLst>
            </p:cNvPr>
            <p:cNvSpPr/>
            <p:nvPr/>
          </p:nvSpPr>
          <p:spPr>
            <a:xfrm>
              <a:off x="6891323" y="2220748"/>
              <a:ext cx="696612" cy="1456155"/>
            </a:xfrm>
            <a:custGeom>
              <a:avLst/>
              <a:gdLst>
                <a:gd name="connsiteX0" fmla="*/ 675202 w 696612"/>
                <a:gd name="connsiteY0" fmla="*/ -134 h 1456155"/>
                <a:gd name="connsiteX1" fmla="*/ 667785 w 696612"/>
                <a:gd name="connsiteY1" fmla="*/ 302370 h 1456155"/>
                <a:gd name="connsiteX2" fmla="*/ 652818 w 696612"/>
                <a:gd name="connsiteY2" fmla="*/ 912806 h 1456155"/>
                <a:gd name="connsiteX3" fmla="*/ 654974 w 696612"/>
                <a:gd name="connsiteY3" fmla="*/ 1130570 h 1456155"/>
                <a:gd name="connsiteX4" fmla="*/ 603162 w 696612"/>
                <a:gd name="connsiteY4" fmla="*/ 1453985 h 1456155"/>
                <a:gd name="connsiteX5" fmla="*/ 498806 w 696612"/>
                <a:gd name="connsiteY5" fmla="*/ 1453985 h 1456155"/>
                <a:gd name="connsiteX6" fmla="*/ 473160 w 696612"/>
                <a:gd name="connsiteY6" fmla="*/ 1167228 h 1456155"/>
                <a:gd name="connsiteX7" fmla="*/ 450574 w 696612"/>
                <a:gd name="connsiteY7" fmla="*/ 1134892 h 1456155"/>
                <a:gd name="connsiteX8" fmla="*/ 447137 w 696612"/>
                <a:gd name="connsiteY8" fmla="*/ 876248 h 1456155"/>
                <a:gd name="connsiteX9" fmla="*/ 445407 w 696612"/>
                <a:gd name="connsiteY9" fmla="*/ 772870 h 1456155"/>
                <a:gd name="connsiteX10" fmla="*/ 444656 w 696612"/>
                <a:gd name="connsiteY10" fmla="*/ 727943 h 1456155"/>
                <a:gd name="connsiteX11" fmla="*/ 440649 w 696612"/>
                <a:gd name="connsiteY11" fmla="*/ 488468 h 1456155"/>
                <a:gd name="connsiteX12" fmla="*/ 283267 w 696612"/>
                <a:gd name="connsiteY12" fmla="*/ 718606 h 1456155"/>
                <a:gd name="connsiteX13" fmla="*/ 216921 w 696612"/>
                <a:gd name="connsiteY13" fmla="*/ 815624 h 1456155"/>
                <a:gd name="connsiteX14" fmla="*/ 265663 w 696612"/>
                <a:gd name="connsiteY14" fmla="*/ 1030745 h 1456155"/>
                <a:gd name="connsiteX15" fmla="*/ 331469 w 696612"/>
                <a:gd name="connsiteY15" fmla="*/ 1321179 h 1456155"/>
                <a:gd name="connsiteX16" fmla="*/ 359420 w 696612"/>
                <a:gd name="connsiteY16" fmla="*/ 1444540 h 1456155"/>
                <a:gd name="connsiteX17" fmla="*/ 230982 w 696612"/>
                <a:gd name="connsiteY17" fmla="*/ 1456021 h 1456155"/>
                <a:gd name="connsiteX18" fmla="*/ 174303 w 696612"/>
                <a:gd name="connsiteY18" fmla="*/ 1288728 h 1456155"/>
                <a:gd name="connsiteX19" fmla="*/ 110578 w 696612"/>
                <a:gd name="connsiteY19" fmla="*/ 1185638 h 1456155"/>
                <a:gd name="connsiteX20" fmla="*/ -256 w 696612"/>
                <a:gd name="connsiteY20" fmla="*/ 773502 h 1456155"/>
                <a:gd name="connsiteX21" fmla="*/ 77037 w 696612"/>
                <a:gd name="connsiteY21" fmla="*/ 594112 h 1456155"/>
                <a:gd name="connsiteX22" fmla="*/ 108627 w 696612"/>
                <a:gd name="connsiteY22" fmla="*/ 520793 h 1456155"/>
                <a:gd name="connsiteX23" fmla="*/ 285046 w 696612"/>
                <a:gd name="connsiteY23" fmla="*/ 111339 h 145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96612" h="1456155">
                  <a:moveTo>
                    <a:pt x="675202" y="-134"/>
                  </a:moveTo>
                  <a:cubicBezTo>
                    <a:pt x="706059" y="92930"/>
                    <a:pt x="702797" y="193949"/>
                    <a:pt x="667785" y="302370"/>
                  </a:cubicBezTo>
                  <a:lnTo>
                    <a:pt x="652818" y="912806"/>
                  </a:lnTo>
                  <a:cubicBezTo>
                    <a:pt x="677562" y="940036"/>
                    <a:pt x="693089" y="1051066"/>
                    <a:pt x="654974" y="1130570"/>
                  </a:cubicBezTo>
                  <a:cubicBezTo>
                    <a:pt x="604077" y="1236737"/>
                    <a:pt x="639140" y="1383551"/>
                    <a:pt x="603162" y="1453985"/>
                  </a:cubicBezTo>
                  <a:lnTo>
                    <a:pt x="498806" y="1453985"/>
                  </a:lnTo>
                  <a:lnTo>
                    <a:pt x="473160" y="1167228"/>
                  </a:lnTo>
                  <a:lnTo>
                    <a:pt x="450574" y="1134892"/>
                  </a:lnTo>
                  <a:lnTo>
                    <a:pt x="447137" y="876248"/>
                  </a:lnTo>
                  <a:cubicBezTo>
                    <a:pt x="433277" y="843432"/>
                    <a:pt x="417218" y="810888"/>
                    <a:pt x="445407" y="772870"/>
                  </a:cubicBezTo>
                  <a:lnTo>
                    <a:pt x="444656" y="727943"/>
                  </a:lnTo>
                  <a:lnTo>
                    <a:pt x="440649" y="488468"/>
                  </a:lnTo>
                  <a:lnTo>
                    <a:pt x="283267" y="718606"/>
                  </a:lnTo>
                  <a:cubicBezTo>
                    <a:pt x="278796" y="770692"/>
                    <a:pt x="252171" y="797985"/>
                    <a:pt x="216921" y="815624"/>
                  </a:cubicBezTo>
                  <a:lnTo>
                    <a:pt x="265663" y="1030745"/>
                  </a:lnTo>
                  <a:cubicBezTo>
                    <a:pt x="350910" y="1103712"/>
                    <a:pt x="330062" y="1216636"/>
                    <a:pt x="331469" y="1321179"/>
                  </a:cubicBezTo>
                  <a:lnTo>
                    <a:pt x="359420" y="1444540"/>
                  </a:lnTo>
                  <a:lnTo>
                    <a:pt x="230982" y="1456021"/>
                  </a:lnTo>
                  <a:lnTo>
                    <a:pt x="174303" y="1288728"/>
                  </a:lnTo>
                  <a:lnTo>
                    <a:pt x="110578" y="1185638"/>
                  </a:lnTo>
                  <a:lnTo>
                    <a:pt x="-256" y="773502"/>
                  </a:lnTo>
                  <a:lnTo>
                    <a:pt x="77037" y="594112"/>
                  </a:lnTo>
                  <a:lnTo>
                    <a:pt x="108627" y="520793"/>
                  </a:lnTo>
                  <a:lnTo>
                    <a:pt x="285046" y="11133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118B801-45F7-47A0-B968-889F4A96B118}"/>
                </a:ext>
              </a:extLst>
            </p:cNvPr>
            <p:cNvSpPr/>
            <p:nvPr/>
          </p:nvSpPr>
          <p:spPr>
            <a:xfrm>
              <a:off x="6461544" y="1803218"/>
              <a:ext cx="260998" cy="126661"/>
            </a:xfrm>
            <a:custGeom>
              <a:avLst/>
              <a:gdLst>
                <a:gd name="connsiteX0" fmla="*/ 14649 w 260998"/>
                <a:gd name="connsiteY0" fmla="*/ 85489 h 126661"/>
                <a:gd name="connsiteX1" fmla="*/ 84981 w 260998"/>
                <a:gd name="connsiteY1" fmla="*/ 85430 h 126661"/>
                <a:gd name="connsiteX2" fmla="*/ 90605 w 260998"/>
                <a:gd name="connsiteY2" fmla="*/ 78702 h 126661"/>
                <a:gd name="connsiteX3" fmla="*/ 260742 w 260998"/>
                <a:gd name="connsiteY3" fmla="*/ 126527 h 126661"/>
                <a:gd name="connsiteX4" fmla="*/ 232816 w 260998"/>
                <a:gd name="connsiteY4" fmla="*/ 39037 h 126661"/>
                <a:gd name="connsiteX5" fmla="*/ 75533 w 260998"/>
                <a:gd name="connsiteY5" fmla="*/ 7035 h 126661"/>
                <a:gd name="connsiteX6" fmla="*/ 6907 w 260998"/>
                <a:gd name="connsiteY6" fmla="*/ 24088 h 126661"/>
                <a:gd name="connsiteX7" fmla="*/ 14649 w 260998"/>
                <a:gd name="connsiteY7" fmla="*/ 85489 h 12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998" h="126661">
                  <a:moveTo>
                    <a:pt x="14649" y="85489"/>
                  </a:moveTo>
                  <a:cubicBezTo>
                    <a:pt x="34087" y="104894"/>
                    <a:pt x="65576" y="104867"/>
                    <a:pt x="84981" y="85430"/>
                  </a:cubicBezTo>
                  <a:cubicBezTo>
                    <a:pt x="87050" y="83357"/>
                    <a:pt x="88932" y="81106"/>
                    <a:pt x="90605" y="78702"/>
                  </a:cubicBezTo>
                  <a:lnTo>
                    <a:pt x="260742" y="126527"/>
                  </a:lnTo>
                  <a:lnTo>
                    <a:pt x="232816" y="39037"/>
                  </a:lnTo>
                  <a:lnTo>
                    <a:pt x="75533" y="7035"/>
                  </a:lnTo>
                  <a:cubicBezTo>
                    <a:pt x="51873" y="-7206"/>
                    <a:pt x="21148" y="429"/>
                    <a:pt x="6907" y="24088"/>
                  </a:cubicBezTo>
                  <a:cubicBezTo>
                    <a:pt x="-5010" y="43886"/>
                    <a:pt x="-1809" y="69269"/>
                    <a:pt x="14649" y="85489"/>
                  </a:cubicBezTo>
                  <a:close/>
                </a:path>
              </a:pathLst>
            </a:custGeom>
            <a:solidFill>
              <a:srgbClr val="FFB8B8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7132312-C404-4523-A98D-388CB0633732}"/>
                </a:ext>
              </a:extLst>
            </p:cNvPr>
            <p:cNvSpPr/>
            <p:nvPr/>
          </p:nvSpPr>
          <p:spPr>
            <a:xfrm>
              <a:off x="6587435" y="1550726"/>
              <a:ext cx="860235" cy="466417"/>
            </a:xfrm>
            <a:custGeom>
              <a:avLst/>
              <a:gdLst>
                <a:gd name="connsiteX0" fmla="*/ 27909 w 860235"/>
                <a:gd name="connsiteY0" fmla="*/ 267318 h 466417"/>
                <a:gd name="connsiteX1" fmla="*/ 193973 w 860235"/>
                <a:gd name="connsiteY1" fmla="*/ 266100 h 466417"/>
                <a:gd name="connsiteX2" fmla="*/ 193973 w 860235"/>
                <a:gd name="connsiteY2" fmla="*/ 266100 h 466417"/>
                <a:gd name="connsiteX3" fmla="*/ 331278 w 860235"/>
                <a:gd name="connsiteY3" fmla="*/ 262990 h 466417"/>
                <a:gd name="connsiteX4" fmla="*/ 340090 w 860235"/>
                <a:gd name="connsiteY4" fmla="*/ 265028 h 466417"/>
                <a:gd name="connsiteX5" fmla="*/ 409391 w 860235"/>
                <a:gd name="connsiteY5" fmla="*/ 257168 h 466417"/>
                <a:gd name="connsiteX6" fmla="*/ 630293 w 860235"/>
                <a:gd name="connsiteY6" fmla="*/ 31123 h 466417"/>
                <a:gd name="connsiteX7" fmla="*/ 828781 w 860235"/>
                <a:gd name="connsiteY7" fmla="*/ 52450 h 466417"/>
                <a:gd name="connsiteX8" fmla="*/ 838403 w 860235"/>
                <a:gd name="connsiteY8" fmla="*/ 65938 h 466417"/>
                <a:gd name="connsiteX9" fmla="*/ 838403 w 860235"/>
                <a:gd name="connsiteY9" fmla="*/ 65938 h 466417"/>
                <a:gd name="connsiteX10" fmla="*/ 800508 w 860235"/>
                <a:gd name="connsiteY10" fmla="*/ 256158 h 466417"/>
                <a:gd name="connsiteX11" fmla="*/ 486899 w 860235"/>
                <a:gd name="connsiteY11" fmla="*/ 440541 h 466417"/>
                <a:gd name="connsiteX12" fmla="*/ 396213 w 860235"/>
                <a:gd name="connsiteY12" fmla="*/ 465887 h 466417"/>
                <a:gd name="connsiteX13" fmla="*/ 396213 w 860235"/>
                <a:gd name="connsiteY13" fmla="*/ 465887 h 466417"/>
                <a:gd name="connsiteX14" fmla="*/ 395452 w 860235"/>
                <a:gd name="connsiteY14" fmla="*/ 466283 h 466417"/>
                <a:gd name="connsiteX15" fmla="*/ 216557 w 860235"/>
                <a:gd name="connsiteY15" fmla="*/ 399256 h 466417"/>
                <a:gd name="connsiteX16" fmla="*/ 124530 w 860235"/>
                <a:gd name="connsiteY16" fmla="*/ 387546 h 466417"/>
                <a:gd name="connsiteX17" fmla="*/ -256 w 860235"/>
                <a:gd name="connsiteY17" fmla="*/ 351280 h 4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0235" h="466417">
                  <a:moveTo>
                    <a:pt x="27909" y="267318"/>
                  </a:moveTo>
                  <a:lnTo>
                    <a:pt x="193973" y="266100"/>
                  </a:lnTo>
                  <a:lnTo>
                    <a:pt x="193973" y="266100"/>
                  </a:lnTo>
                  <a:cubicBezTo>
                    <a:pt x="238759" y="253580"/>
                    <a:pt x="285971" y="252511"/>
                    <a:pt x="331278" y="262990"/>
                  </a:cubicBezTo>
                  <a:lnTo>
                    <a:pt x="340090" y="265028"/>
                  </a:lnTo>
                  <a:lnTo>
                    <a:pt x="409391" y="257168"/>
                  </a:lnTo>
                  <a:cubicBezTo>
                    <a:pt x="450710" y="174579"/>
                    <a:pt x="527375" y="99910"/>
                    <a:pt x="630293" y="31123"/>
                  </a:cubicBezTo>
                  <a:cubicBezTo>
                    <a:pt x="690994" y="-17799"/>
                    <a:pt x="779860" y="-8250"/>
                    <a:pt x="828781" y="52450"/>
                  </a:cubicBezTo>
                  <a:cubicBezTo>
                    <a:pt x="832250" y="56754"/>
                    <a:pt x="835462" y="61258"/>
                    <a:pt x="838403" y="65938"/>
                  </a:cubicBezTo>
                  <a:lnTo>
                    <a:pt x="838403" y="65938"/>
                  </a:lnTo>
                  <a:cubicBezTo>
                    <a:pt x="878148" y="129373"/>
                    <a:pt x="861529" y="212797"/>
                    <a:pt x="800508" y="256158"/>
                  </a:cubicBezTo>
                  <a:lnTo>
                    <a:pt x="486899" y="440541"/>
                  </a:lnTo>
                  <a:cubicBezTo>
                    <a:pt x="459383" y="456718"/>
                    <a:pt x="428129" y="465454"/>
                    <a:pt x="396213" y="465887"/>
                  </a:cubicBezTo>
                  <a:lnTo>
                    <a:pt x="396213" y="465887"/>
                  </a:lnTo>
                  <a:lnTo>
                    <a:pt x="395452" y="466283"/>
                  </a:lnTo>
                  <a:lnTo>
                    <a:pt x="216557" y="399256"/>
                  </a:lnTo>
                  <a:lnTo>
                    <a:pt x="124530" y="387546"/>
                  </a:lnTo>
                  <a:lnTo>
                    <a:pt x="-256" y="35128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47CAABE-33A7-4FC2-9718-0567782C92EB}"/>
                </a:ext>
              </a:extLst>
            </p:cNvPr>
            <p:cNvSpPr/>
            <p:nvPr/>
          </p:nvSpPr>
          <p:spPr>
            <a:xfrm>
              <a:off x="7125176" y="1117293"/>
              <a:ext cx="313360" cy="313360"/>
            </a:xfrm>
            <a:custGeom>
              <a:avLst/>
              <a:gdLst>
                <a:gd name="connsiteX0" fmla="*/ 313361 w 313360"/>
                <a:gd name="connsiteY0" fmla="*/ 156680 h 313360"/>
                <a:gd name="connsiteX1" fmla="*/ 156680 w 313360"/>
                <a:gd name="connsiteY1" fmla="*/ 313361 h 313360"/>
                <a:gd name="connsiteX2" fmla="*/ 0 w 313360"/>
                <a:gd name="connsiteY2" fmla="*/ 156680 h 313360"/>
                <a:gd name="connsiteX3" fmla="*/ 156680 w 313360"/>
                <a:gd name="connsiteY3" fmla="*/ 0 h 313360"/>
                <a:gd name="connsiteX4" fmla="*/ 313361 w 313360"/>
                <a:gd name="connsiteY4" fmla="*/ 156680 h 3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360" h="313360">
                  <a:moveTo>
                    <a:pt x="313361" y="156680"/>
                  </a:moveTo>
                  <a:cubicBezTo>
                    <a:pt x="313361" y="243212"/>
                    <a:pt x="243212" y="313361"/>
                    <a:pt x="156680" y="313361"/>
                  </a:cubicBezTo>
                  <a:cubicBezTo>
                    <a:pt x="70148" y="313361"/>
                    <a:pt x="0" y="243213"/>
                    <a:pt x="0" y="156680"/>
                  </a:cubicBezTo>
                  <a:cubicBezTo>
                    <a:pt x="0" y="70148"/>
                    <a:pt x="70148" y="0"/>
                    <a:pt x="156680" y="0"/>
                  </a:cubicBezTo>
                  <a:cubicBezTo>
                    <a:pt x="243212" y="0"/>
                    <a:pt x="313361" y="70148"/>
                    <a:pt x="313361" y="156680"/>
                  </a:cubicBezTo>
                  <a:close/>
                </a:path>
              </a:pathLst>
            </a:custGeom>
            <a:solidFill>
              <a:srgbClr val="FFB8B8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89E0DB4-E0F4-4206-8E88-9670AB3EB43B}"/>
                </a:ext>
              </a:extLst>
            </p:cNvPr>
            <p:cNvSpPr/>
            <p:nvPr/>
          </p:nvSpPr>
          <p:spPr>
            <a:xfrm>
              <a:off x="7085939" y="1079279"/>
              <a:ext cx="372785" cy="333074"/>
            </a:xfrm>
            <a:custGeom>
              <a:avLst/>
              <a:gdLst>
                <a:gd name="connsiteX0" fmla="*/ 341985 w 372785"/>
                <a:gd name="connsiteY0" fmla="*/ 293929 h 333074"/>
                <a:gd name="connsiteX1" fmla="*/ 366701 w 372785"/>
                <a:gd name="connsiteY1" fmla="*/ 231424 h 333074"/>
                <a:gd name="connsiteX2" fmla="*/ 340938 w 372785"/>
                <a:gd name="connsiteY2" fmla="*/ 80612 h 333074"/>
                <a:gd name="connsiteX3" fmla="*/ 318577 w 372785"/>
                <a:gd name="connsiteY3" fmla="*/ 59508 h 333074"/>
                <a:gd name="connsiteX4" fmla="*/ 289988 w 372785"/>
                <a:gd name="connsiteY4" fmla="*/ 64291 h 333074"/>
                <a:gd name="connsiteX5" fmla="*/ 273653 w 372785"/>
                <a:gd name="connsiteY5" fmla="*/ 26848 h 333074"/>
                <a:gd name="connsiteX6" fmla="*/ 237335 w 372785"/>
                <a:gd name="connsiteY6" fmla="*/ 6431 h 333074"/>
                <a:gd name="connsiteX7" fmla="*/ 87110 w 372785"/>
                <a:gd name="connsiteY7" fmla="*/ 43574 h 333074"/>
                <a:gd name="connsiteX8" fmla="*/ 73850 w 372785"/>
                <a:gd name="connsiteY8" fmla="*/ 19596 h 333074"/>
                <a:gd name="connsiteX9" fmla="*/ 44158 w 372785"/>
                <a:gd name="connsiteY9" fmla="*/ 30189 h 333074"/>
                <a:gd name="connsiteX10" fmla="*/ 13589 w 372785"/>
                <a:gd name="connsiteY10" fmla="*/ 56483 h 333074"/>
                <a:gd name="connsiteX11" fmla="*/ 863 w 372785"/>
                <a:gd name="connsiteY11" fmla="*/ 131057 h 333074"/>
                <a:gd name="connsiteX12" fmla="*/ 71962 w 372785"/>
                <a:gd name="connsiteY12" fmla="*/ 145091 h 333074"/>
                <a:gd name="connsiteX13" fmla="*/ 103097 w 372785"/>
                <a:gd name="connsiteY13" fmla="*/ 151050 h 333074"/>
                <a:gd name="connsiteX14" fmla="*/ 160627 w 372785"/>
                <a:gd name="connsiteY14" fmla="*/ 236425 h 333074"/>
                <a:gd name="connsiteX15" fmla="*/ 184316 w 372785"/>
                <a:gd name="connsiteY15" fmla="*/ 213447 h 333074"/>
                <a:gd name="connsiteX16" fmla="*/ 215933 w 372785"/>
                <a:gd name="connsiteY16" fmla="*/ 209500 h 333074"/>
                <a:gd name="connsiteX17" fmla="*/ 235203 w 372785"/>
                <a:gd name="connsiteY17" fmla="*/ 233779 h 333074"/>
                <a:gd name="connsiteX18" fmla="*/ 243431 w 372785"/>
                <a:gd name="connsiteY18" fmla="*/ 264599 h 333074"/>
                <a:gd name="connsiteX19" fmla="*/ 287410 w 372785"/>
                <a:gd name="connsiteY19" fmla="*/ 332049 h 333074"/>
                <a:gd name="connsiteX20" fmla="*/ 341985 w 372785"/>
                <a:gd name="connsiteY20" fmla="*/ 293929 h 33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2785" h="333074">
                  <a:moveTo>
                    <a:pt x="341985" y="293929"/>
                  </a:moveTo>
                  <a:cubicBezTo>
                    <a:pt x="353598" y="277359"/>
                    <a:pt x="361835" y="250821"/>
                    <a:pt x="366701" y="231424"/>
                  </a:cubicBezTo>
                  <a:cubicBezTo>
                    <a:pt x="379864" y="179774"/>
                    <a:pt x="370501" y="124963"/>
                    <a:pt x="340938" y="80612"/>
                  </a:cubicBezTo>
                  <a:cubicBezTo>
                    <a:pt x="335543" y="71673"/>
                    <a:pt x="327812" y="64377"/>
                    <a:pt x="318577" y="59508"/>
                  </a:cubicBezTo>
                  <a:cubicBezTo>
                    <a:pt x="309096" y="55275"/>
                    <a:pt x="296597" y="56284"/>
                    <a:pt x="289988" y="64291"/>
                  </a:cubicBezTo>
                  <a:cubicBezTo>
                    <a:pt x="289948" y="50090"/>
                    <a:pt x="284035" y="36538"/>
                    <a:pt x="273653" y="26848"/>
                  </a:cubicBezTo>
                  <a:cubicBezTo>
                    <a:pt x="263297" y="17314"/>
                    <a:pt x="250862" y="10323"/>
                    <a:pt x="237335" y="6431"/>
                  </a:cubicBezTo>
                  <a:cubicBezTo>
                    <a:pt x="184240" y="-9759"/>
                    <a:pt x="126542" y="4506"/>
                    <a:pt x="87110" y="43574"/>
                  </a:cubicBezTo>
                  <a:cubicBezTo>
                    <a:pt x="79549" y="51268"/>
                    <a:pt x="82247" y="12825"/>
                    <a:pt x="73850" y="19596"/>
                  </a:cubicBezTo>
                  <a:cubicBezTo>
                    <a:pt x="65717" y="26871"/>
                    <a:pt x="55059" y="30673"/>
                    <a:pt x="44158" y="30189"/>
                  </a:cubicBezTo>
                  <a:cubicBezTo>
                    <a:pt x="33432" y="29047"/>
                    <a:pt x="13703" y="67269"/>
                    <a:pt x="13589" y="56483"/>
                  </a:cubicBezTo>
                  <a:cubicBezTo>
                    <a:pt x="2305" y="67791"/>
                    <a:pt x="-2667" y="115477"/>
                    <a:pt x="863" y="131057"/>
                  </a:cubicBezTo>
                  <a:cubicBezTo>
                    <a:pt x="4393" y="146637"/>
                    <a:pt x="56906" y="139751"/>
                    <a:pt x="71962" y="145091"/>
                  </a:cubicBezTo>
                  <a:cubicBezTo>
                    <a:pt x="81935" y="148628"/>
                    <a:pt x="92769" y="148747"/>
                    <a:pt x="103097" y="151050"/>
                  </a:cubicBezTo>
                  <a:cubicBezTo>
                    <a:pt x="141101" y="160870"/>
                    <a:pt x="165794" y="197514"/>
                    <a:pt x="160627" y="236425"/>
                  </a:cubicBezTo>
                  <a:cubicBezTo>
                    <a:pt x="167235" y="227540"/>
                    <a:pt x="175234" y="219781"/>
                    <a:pt x="184316" y="213447"/>
                  </a:cubicBezTo>
                  <a:cubicBezTo>
                    <a:pt x="193599" y="207102"/>
                    <a:pt x="205375" y="205631"/>
                    <a:pt x="215933" y="209500"/>
                  </a:cubicBezTo>
                  <a:cubicBezTo>
                    <a:pt x="225426" y="214593"/>
                    <a:pt x="232398" y="223377"/>
                    <a:pt x="235203" y="233779"/>
                  </a:cubicBezTo>
                  <a:cubicBezTo>
                    <a:pt x="238622" y="243853"/>
                    <a:pt x="239948" y="254547"/>
                    <a:pt x="243431" y="264599"/>
                  </a:cubicBezTo>
                  <a:cubicBezTo>
                    <a:pt x="253650" y="294094"/>
                    <a:pt x="258923" y="325056"/>
                    <a:pt x="287410" y="332049"/>
                  </a:cubicBezTo>
                  <a:cubicBezTo>
                    <a:pt x="309891" y="337568"/>
                    <a:pt x="326130" y="316554"/>
                    <a:pt x="341985" y="293929"/>
                  </a:cubicBezTo>
                  <a:close/>
                </a:path>
              </a:pathLst>
            </a:custGeom>
            <a:solidFill>
              <a:srgbClr val="2F2E41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0FF7F26-C419-4196-82F7-CB17CFDDA682}"/>
                </a:ext>
              </a:extLst>
            </p:cNvPr>
            <p:cNvSpPr/>
            <p:nvPr/>
          </p:nvSpPr>
          <p:spPr>
            <a:xfrm>
              <a:off x="7144347" y="1489701"/>
              <a:ext cx="443454" cy="862068"/>
            </a:xfrm>
            <a:custGeom>
              <a:avLst/>
              <a:gdLst>
                <a:gd name="connsiteX0" fmla="*/ 435548 w 443454"/>
                <a:gd name="connsiteY0" fmla="*/ 699853 h 862068"/>
                <a:gd name="connsiteX1" fmla="*/ 418346 w 443454"/>
                <a:gd name="connsiteY1" fmla="*/ 665447 h 862068"/>
                <a:gd name="connsiteX2" fmla="*/ 404746 w 443454"/>
                <a:gd name="connsiteY2" fmla="*/ 303833 h 862068"/>
                <a:gd name="connsiteX3" fmla="*/ 294983 w 443454"/>
                <a:gd name="connsiteY3" fmla="*/ 69489 h 862068"/>
                <a:gd name="connsiteX4" fmla="*/ 257989 w 443454"/>
                <a:gd name="connsiteY4" fmla="*/ 47364 h 862068"/>
                <a:gd name="connsiteX5" fmla="*/ 239264 w 443454"/>
                <a:gd name="connsiteY5" fmla="*/ -134 h 862068"/>
                <a:gd name="connsiteX6" fmla="*/ 66830 w 443454"/>
                <a:gd name="connsiteY6" fmla="*/ 4078 h 862068"/>
                <a:gd name="connsiteX7" fmla="*/ 66322 w 443454"/>
                <a:gd name="connsiteY7" fmla="*/ 66343 h 862068"/>
                <a:gd name="connsiteX8" fmla="*/ 4565 w 443454"/>
                <a:gd name="connsiteY8" fmla="*/ 164840 h 862068"/>
                <a:gd name="connsiteX9" fmla="*/ 4565 w 443454"/>
                <a:gd name="connsiteY9" fmla="*/ 165246 h 862068"/>
                <a:gd name="connsiteX10" fmla="*/ 8421 w 443454"/>
                <a:gd name="connsiteY10" fmla="*/ 701223 h 862068"/>
                <a:gd name="connsiteX11" fmla="*/ 25472 w 443454"/>
                <a:gd name="connsiteY11" fmla="*/ 756536 h 862068"/>
                <a:gd name="connsiteX12" fmla="*/ -256 w 443454"/>
                <a:gd name="connsiteY12" fmla="*/ 820881 h 862068"/>
                <a:gd name="connsiteX13" fmla="*/ 13394 w 443454"/>
                <a:gd name="connsiteY13" fmla="*/ 861934 h 862068"/>
                <a:gd name="connsiteX14" fmla="*/ 353340 w 443454"/>
                <a:gd name="connsiteY14" fmla="*/ 807586 h 862068"/>
                <a:gd name="connsiteX15" fmla="*/ 392871 w 443454"/>
                <a:gd name="connsiteY15" fmla="*/ 801243 h 862068"/>
                <a:gd name="connsiteX16" fmla="*/ 406014 w 443454"/>
                <a:gd name="connsiteY16" fmla="*/ 795508 h 862068"/>
                <a:gd name="connsiteX17" fmla="*/ 437578 w 443454"/>
                <a:gd name="connsiteY17" fmla="*/ 760240 h 862068"/>
                <a:gd name="connsiteX18" fmla="*/ 438542 w 443454"/>
                <a:gd name="connsiteY18" fmla="*/ 757703 h 862068"/>
                <a:gd name="connsiteX19" fmla="*/ 443110 w 443454"/>
                <a:gd name="connsiteY19" fmla="*/ 735882 h 862068"/>
                <a:gd name="connsiteX20" fmla="*/ 435549 w 443454"/>
                <a:gd name="connsiteY20" fmla="*/ 699853 h 86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3454" h="862068">
                  <a:moveTo>
                    <a:pt x="435548" y="699853"/>
                  </a:moveTo>
                  <a:lnTo>
                    <a:pt x="418346" y="665447"/>
                  </a:lnTo>
                  <a:cubicBezTo>
                    <a:pt x="397286" y="534980"/>
                    <a:pt x="376480" y="413292"/>
                    <a:pt x="404746" y="303833"/>
                  </a:cubicBezTo>
                  <a:cubicBezTo>
                    <a:pt x="406522" y="208279"/>
                    <a:pt x="376988" y="118509"/>
                    <a:pt x="294983" y="69489"/>
                  </a:cubicBezTo>
                  <a:lnTo>
                    <a:pt x="257989" y="47364"/>
                  </a:lnTo>
                  <a:lnTo>
                    <a:pt x="239264" y="-134"/>
                  </a:lnTo>
                  <a:lnTo>
                    <a:pt x="66830" y="4078"/>
                  </a:lnTo>
                  <a:lnTo>
                    <a:pt x="66322" y="66343"/>
                  </a:lnTo>
                  <a:lnTo>
                    <a:pt x="4565" y="164840"/>
                  </a:lnTo>
                  <a:lnTo>
                    <a:pt x="4565" y="165246"/>
                  </a:lnTo>
                  <a:lnTo>
                    <a:pt x="8421" y="701223"/>
                  </a:lnTo>
                  <a:lnTo>
                    <a:pt x="25472" y="756536"/>
                  </a:lnTo>
                  <a:lnTo>
                    <a:pt x="-256" y="820881"/>
                  </a:lnTo>
                  <a:lnTo>
                    <a:pt x="13394" y="861934"/>
                  </a:lnTo>
                  <a:lnTo>
                    <a:pt x="353340" y="807586"/>
                  </a:lnTo>
                  <a:lnTo>
                    <a:pt x="392871" y="801243"/>
                  </a:lnTo>
                  <a:cubicBezTo>
                    <a:pt x="397435" y="799782"/>
                    <a:pt x="401839" y="797861"/>
                    <a:pt x="406014" y="795508"/>
                  </a:cubicBezTo>
                  <a:cubicBezTo>
                    <a:pt x="420199" y="787631"/>
                    <a:pt x="431317" y="775208"/>
                    <a:pt x="437578" y="760240"/>
                  </a:cubicBezTo>
                  <a:cubicBezTo>
                    <a:pt x="437933" y="759377"/>
                    <a:pt x="438238" y="758565"/>
                    <a:pt x="438542" y="757703"/>
                  </a:cubicBezTo>
                  <a:cubicBezTo>
                    <a:pt x="441209" y="750716"/>
                    <a:pt x="442751" y="743351"/>
                    <a:pt x="443110" y="735882"/>
                  </a:cubicBezTo>
                  <a:cubicBezTo>
                    <a:pt x="443728" y="723422"/>
                    <a:pt x="441123" y="711013"/>
                    <a:pt x="435549" y="699853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371477C-E5A1-45F0-97BA-EEC103F7CF00}"/>
                </a:ext>
              </a:extLst>
            </p:cNvPr>
            <p:cNvSpPr/>
            <p:nvPr/>
          </p:nvSpPr>
          <p:spPr>
            <a:xfrm>
              <a:off x="7429436" y="1914697"/>
              <a:ext cx="158276" cy="382724"/>
            </a:xfrm>
            <a:custGeom>
              <a:avLst/>
              <a:gdLst>
                <a:gd name="connsiteX0" fmla="*/ 158020 w 158276"/>
                <a:gd name="connsiteY0" fmla="*/ 310886 h 382724"/>
                <a:gd name="connsiteX1" fmla="*/ 153452 w 158276"/>
                <a:gd name="connsiteY1" fmla="*/ 332707 h 382724"/>
                <a:gd name="connsiteX2" fmla="*/ 120925 w 158276"/>
                <a:gd name="connsiteY2" fmla="*/ 370513 h 382724"/>
                <a:gd name="connsiteX3" fmla="*/ 107781 w 158276"/>
                <a:gd name="connsiteY3" fmla="*/ 376247 h 382724"/>
                <a:gd name="connsiteX4" fmla="*/ 68250 w 158276"/>
                <a:gd name="connsiteY4" fmla="*/ 382590 h 382724"/>
                <a:gd name="connsiteX5" fmla="*/ 125441 w 158276"/>
                <a:gd name="connsiteY5" fmla="*/ 275060 h 382724"/>
                <a:gd name="connsiteX6" fmla="*/ -256 w 158276"/>
                <a:gd name="connsiteY6" fmla="*/ -134 h 38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76" h="382724">
                  <a:moveTo>
                    <a:pt x="158020" y="310886"/>
                  </a:moveTo>
                  <a:cubicBezTo>
                    <a:pt x="157661" y="318356"/>
                    <a:pt x="156119" y="325721"/>
                    <a:pt x="153452" y="332707"/>
                  </a:cubicBezTo>
                  <a:lnTo>
                    <a:pt x="120925" y="370513"/>
                  </a:lnTo>
                  <a:cubicBezTo>
                    <a:pt x="116749" y="372865"/>
                    <a:pt x="112346" y="374786"/>
                    <a:pt x="107781" y="376247"/>
                  </a:cubicBezTo>
                  <a:lnTo>
                    <a:pt x="68250" y="382590"/>
                  </a:lnTo>
                  <a:lnTo>
                    <a:pt x="125441" y="275060"/>
                  </a:lnTo>
                  <a:lnTo>
                    <a:pt x="-256" y="-134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0C468E5-4A6E-4424-A08D-D25D16D520F6}"/>
                </a:ext>
              </a:extLst>
            </p:cNvPr>
            <p:cNvSpPr/>
            <p:nvPr/>
          </p:nvSpPr>
          <p:spPr>
            <a:xfrm>
              <a:off x="7633897" y="2298057"/>
              <a:ext cx="173036" cy="255281"/>
            </a:xfrm>
            <a:custGeom>
              <a:avLst/>
              <a:gdLst>
                <a:gd name="connsiteX0" fmla="*/ 90372 w 173036"/>
                <a:gd name="connsiteY0" fmla="*/ 245824 h 255281"/>
                <a:gd name="connsiteX1" fmla="*/ 76637 w 173036"/>
                <a:gd name="connsiteY1" fmla="*/ 173219 h 255281"/>
                <a:gd name="connsiteX2" fmla="*/ 82478 w 173036"/>
                <a:gd name="connsiteY2" fmla="*/ 166095 h 255281"/>
                <a:gd name="connsiteX3" fmla="*/ -256 w 173036"/>
                <a:gd name="connsiteY3" fmla="*/ -134 h 255281"/>
                <a:gd name="connsiteX4" fmla="*/ 95525 w 173036"/>
                <a:gd name="connsiteY4" fmla="*/ 11529 h 255281"/>
                <a:gd name="connsiteX5" fmla="*/ 159406 w 173036"/>
                <a:gd name="connsiteY5" fmla="*/ 167595 h 255281"/>
                <a:gd name="connsiteX6" fmla="*/ 155265 w 173036"/>
                <a:gd name="connsiteY6" fmla="*/ 241773 h 255281"/>
                <a:gd name="connsiteX7" fmla="*/ 90371 w 173036"/>
                <a:gd name="connsiteY7" fmla="*/ 245825 h 255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036" h="255281">
                  <a:moveTo>
                    <a:pt x="90372" y="245824"/>
                  </a:moveTo>
                  <a:cubicBezTo>
                    <a:pt x="66529" y="229568"/>
                    <a:pt x="60380" y="197061"/>
                    <a:pt x="76637" y="173219"/>
                  </a:cubicBezTo>
                  <a:cubicBezTo>
                    <a:pt x="78370" y="170677"/>
                    <a:pt x="80325" y="168293"/>
                    <a:pt x="82478" y="166095"/>
                  </a:cubicBezTo>
                  <a:lnTo>
                    <a:pt x="-256" y="-134"/>
                  </a:lnTo>
                  <a:lnTo>
                    <a:pt x="95525" y="11529"/>
                  </a:lnTo>
                  <a:lnTo>
                    <a:pt x="159406" y="167595"/>
                  </a:lnTo>
                  <a:cubicBezTo>
                    <a:pt x="178746" y="189222"/>
                    <a:pt x="176892" y="222433"/>
                    <a:pt x="155265" y="241773"/>
                  </a:cubicBezTo>
                  <a:cubicBezTo>
                    <a:pt x="137169" y="257956"/>
                    <a:pt x="110340" y="259631"/>
                    <a:pt x="90371" y="245825"/>
                  </a:cubicBezTo>
                  <a:close/>
                </a:path>
              </a:pathLst>
            </a:custGeom>
            <a:solidFill>
              <a:srgbClr val="FFB8B8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A2B1AB9-C10A-4DF4-B2B4-ECC4B77877FE}"/>
                </a:ext>
              </a:extLst>
            </p:cNvPr>
            <p:cNvSpPr/>
            <p:nvPr/>
          </p:nvSpPr>
          <p:spPr>
            <a:xfrm>
              <a:off x="7389126" y="1605046"/>
              <a:ext cx="388664" cy="821279"/>
            </a:xfrm>
            <a:custGeom>
              <a:avLst/>
              <a:gdLst>
                <a:gd name="connsiteX0" fmla="*/ -256 w 388664"/>
                <a:gd name="connsiteY0" fmla="*/ 366885 h 821279"/>
                <a:gd name="connsiteX1" fmla="*/ 62506 w 388664"/>
                <a:gd name="connsiteY1" fmla="*/ 358216 h 821279"/>
                <a:gd name="connsiteX2" fmla="*/ 98588 w 388664"/>
                <a:gd name="connsiteY2" fmla="*/ 467182 h 821279"/>
                <a:gd name="connsiteX3" fmla="*/ 122029 w 388664"/>
                <a:gd name="connsiteY3" fmla="*/ 499064 h 821279"/>
                <a:gd name="connsiteX4" fmla="*/ 165371 w 388664"/>
                <a:gd name="connsiteY4" fmla="*/ 547647 h 821279"/>
                <a:gd name="connsiteX5" fmla="*/ 297324 w 388664"/>
                <a:gd name="connsiteY5" fmla="*/ 821145 h 821279"/>
                <a:gd name="connsiteX6" fmla="*/ 388409 w 388664"/>
                <a:gd name="connsiteY6" fmla="*/ 799904 h 821279"/>
                <a:gd name="connsiteX7" fmla="*/ 371888 w 388664"/>
                <a:gd name="connsiteY7" fmla="*/ 729061 h 821279"/>
                <a:gd name="connsiteX8" fmla="*/ 313546 w 388664"/>
                <a:gd name="connsiteY8" fmla="*/ 593273 h 821279"/>
                <a:gd name="connsiteX9" fmla="*/ 298205 w 388664"/>
                <a:gd name="connsiteY9" fmla="*/ 527490 h 821279"/>
                <a:gd name="connsiteX10" fmla="*/ 284240 w 388664"/>
                <a:gd name="connsiteY10" fmla="*/ 474678 h 821279"/>
                <a:gd name="connsiteX11" fmla="*/ 134212 w 388664"/>
                <a:gd name="connsiteY11" fmla="*/ 74090 h 821279"/>
                <a:gd name="connsiteX12" fmla="*/ 63549 w 388664"/>
                <a:gd name="connsiteY12" fmla="*/ -134 h 821279"/>
                <a:gd name="connsiteX13" fmla="*/ 12946 w 388664"/>
                <a:gd name="connsiteY13" fmla="*/ 11666 h 82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8664" h="821279">
                  <a:moveTo>
                    <a:pt x="-256" y="366885"/>
                  </a:moveTo>
                  <a:lnTo>
                    <a:pt x="62506" y="358216"/>
                  </a:lnTo>
                  <a:cubicBezTo>
                    <a:pt x="62506" y="358216"/>
                    <a:pt x="68566" y="452841"/>
                    <a:pt x="98588" y="467182"/>
                  </a:cubicBezTo>
                  <a:cubicBezTo>
                    <a:pt x="128609" y="481523"/>
                    <a:pt x="118489" y="483883"/>
                    <a:pt x="122029" y="499064"/>
                  </a:cubicBezTo>
                  <a:cubicBezTo>
                    <a:pt x="125569" y="514245"/>
                    <a:pt x="141590" y="537186"/>
                    <a:pt x="165371" y="547647"/>
                  </a:cubicBezTo>
                  <a:cubicBezTo>
                    <a:pt x="189152" y="558107"/>
                    <a:pt x="297324" y="821145"/>
                    <a:pt x="297324" y="821145"/>
                  </a:cubicBezTo>
                  <a:lnTo>
                    <a:pt x="388409" y="799904"/>
                  </a:lnTo>
                  <a:cubicBezTo>
                    <a:pt x="379981" y="777068"/>
                    <a:pt x="374431" y="753270"/>
                    <a:pt x="371888" y="729061"/>
                  </a:cubicBezTo>
                  <a:cubicBezTo>
                    <a:pt x="368688" y="692459"/>
                    <a:pt x="327206" y="606094"/>
                    <a:pt x="313546" y="593273"/>
                  </a:cubicBezTo>
                  <a:cubicBezTo>
                    <a:pt x="299885" y="580452"/>
                    <a:pt x="305285" y="557851"/>
                    <a:pt x="298205" y="527490"/>
                  </a:cubicBezTo>
                  <a:cubicBezTo>
                    <a:pt x="291125" y="497128"/>
                    <a:pt x="296040" y="525281"/>
                    <a:pt x="284240" y="474678"/>
                  </a:cubicBezTo>
                  <a:cubicBezTo>
                    <a:pt x="272439" y="424075"/>
                    <a:pt x="139772" y="120812"/>
                    <a:pt x="134212" y="74090"/>
                  </a:cubicBezTo>
                  <a:cubicBezTo>
                    <a:pt x="128652" y="27367"/>
                    <a:pt x="63549" y="-134"/>
                    <a:pt x="63549" y="-134"/>
                  </a:cubicBezTo>
                  <a:lnTo>
                    <a:pt x="12946" y="1166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66E0596-AA10-46D5-AC1C-40D298302BB5}"/>
                </a:ext>
              </a:extLst>
            </p:cNvPr>
            <p:cNvSpPr/>
            <p:nvPr/>
          </p:nvSpPr>
          <p:spPr>
            <a:xfrm>
              <a:off x="6340453" y="3830781"/>
              <a:ext cx="1988091" cy="12656"/>
            </a:xfrm>
            <a:custGeom>
              <a:avLst/>
              <a:gdLst>
                <a:gd name="connsiteX0" fmla="*/ 6072 w 1988091"/>
                <a:gd name="connsiteY0" fmla="*/ 12522 h 12656"/>
                <a:gd name="connsiteX1" fmla="*/ 1981507 w 1988091"/>
                <a:gd name="connsiteY1" fmla="*/ 12522 h 12656"/>
                <a:gd name="connsiteX2" fmla="*/ 1987836 w 1988091"/>
                <a:gd name="connsiteY2" fmla="*/ 6194 h 12656"/>
                <a:gd name="connsiteX3" fmla="*/ 1981507 w 1988091"/>
                <a:gd name="connsiteY3" fmla="*/ -134 h 12656"/>
                <a:gd name="connsiteX4" fmla="*/ 6072 w 1988091"/>
                <a:gd name="connsiteY4" fmla="*/ -134 h 12656"/>
                <a:gd name="connsiteX5" fmla="*/ -256 w 1988091"/>
                <a:gd name="connsiteY5" fmla="*/ 6194 h 12656"/>
                <a:gd name="connsiteX6" fmla="*/ 6072 w 1988091"/>
                <a:gd name="connsiteY6" fmla="*/ 12522 h 12656"/>
                <a:gd name="connsiteX7" fmla="*/ 6072 w 1988091"/>
                <a:gd name="connsiteY7" fmla="*/ 12522 h 1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8091" h="12656">
                  <a:moveTo>
                    <a:pt x="6072" y="12522"/>
                  </a:moveTo>
                  <a:lnTo>
                    <a:pt x="1981507" y="12522"/>
                  </a:lnTo>
                  <a:cubicBezTo>
                    <a:pt x="1985002" y="12522"/>
                    <a:pt x="1987836" y="9689"/>
                    <a:pt x="1987836" y="6194"/>
                  </a:cubicBezTo>
                  <a:cubicBezTo>
                    <a:pt x="1987836" y="2699"/>
                    <a:pt x="1985002" y="-134"/>
                    <a:pt x="1981507" y="-134"/>
                  </a:cubicBezTo>
                  <a:lnTo>
                    <a:pt x="6072" y="-134"/>
                  </a:lnTo>
                  <a:cubicBezTo>
                    <a:pt x="2577" y="-134"/>
                    <a:pt x="-256" y="2699"/>
                    <a:pt x="-256" y="6194"/>
                  </a:cubicBezTo>
                  <a:cubicBezTo>
                    <a:pt x="-256" y="9689"/>
                    <a:pt x="2577" y="12522"/>
                    <a:pt x="6072" y="12522"/>
                  </a:cubicBezTo>
                  <a:lnTo>
                    <a:pt x="6072" y="12522"/>
                  </a:lnTo>
                  <a:close/>
                </a:path>
              </a:pathLst>
            </a:custGeom>
            <a:solidFill>
              <a:srgbClr val="CCCCCC"/>
            </a:solidFill>
            <a:ln w="50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35;p48">
            <a:extLst>
              <a:ext uri="{FF2B5EF4-FFF2-40B4-BE49-F238E27FC236}">
                <a16:creationId xmlns:a16="http://schemas.microsoft.com/office/drawing/2014/main" id="{CEC4910F-29E4-4550-966E-698CB5631CD2}"/>
              </a:ext>
            </a:extLst>
          </p:cNvPr>
          <p:cNvSpPr txBox="1">
            <a:spLocks/>
          </p:cNvSpPr>
          <p:nvPr/>
        </p:nvSpPr>
        <p:spPr>
          <a:xfrm>
            <a:off x="764584" y="671665"/>
            <a:ext cx="7614831" cy="68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dirty="0"/>
              <a:t>En utilisant Google APIs, nous pouvons demander des places à proximité en fournissant notre emplacement actuel.</a:t>
            </a:r>
            <a:endParaRPr lang="en-US" dirty="0"/>
          </a:p>
        </p:txBody>
      </p:sp>
      <p:sp>
        <p:nvSpPr>
          <p:cNvPr id="65" name="Google Shape;635;p48">
            <a:extLst>
              <a:ext uri="{FF2B5EF4-FFF2-40B4-BE49-F238E27FC236}">
                <a16:creationId xmlns:a16="http://schemas.microsoft.com/office/drawing/2014/main" id="{1A56DB33-9280-4BAC-83D0-EB2AB1D66B7E}"/>
              </a:ext>
            </a:extLst>
          </p:cNvPr>
          <p:cNvSpPr txBox="1">
            <a:spLocks/>
          </p:cNvSpPr>
          <p:nvPr/>
        </p:nvSpPr>
        <p:spPr>
          <a:xfrm>
            <a:off x="764583" y="1356360"/>
            <a:ext cx="7614831" cy="68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dirty="0"/>
              <a:t>L’API réponde par un objet JSON (JavaScript Object Notation) contenant des informations sur les lieux de proximité.</a:t>
            </a:r>
          </a:p>
        </p:txBody>
      </p:sp>
      <p:pic>
        <p:nvPicPr>
          <p:cNvPr id="613" name="Picture 612">
            <a:extLst>
              <a:ext uri="{FF2B5EF4-FFF2-40B4-BE49-F238E27FC236}">
                <a16:creationId xmlns:a16="http://schemas.microsoft.com/office/drawing/2014/main" id="{9DAE33AD-8697-4712-BDE3-FE956557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3" y="2260206"/>
            <a:ext cx="4426262" cy="2793682"/>
          </a:xfrm>
          <a:prstGeom prst="rect">
            <a:avLst/>
          </a:prstGeom>
        </p:spPr>
      </p:pic>
      <p:pic>
        <p:nvPicPr>
          <p:cNvPr id="623" name="Picture 622">
            <a:extLst>
              <a:ext uri="{FF2B5EF4-FFF2-40B4-BE49-F238E27FC236}">
                <a16:creationId xmlns:a16="http://schemas.microsoft.com/office/drawing/2014/main" id="{5A40301E-AB6B-4525-84DA-466D0BE1D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925" y="2007793"/>
            <a:ext cx="3972707" cy="329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>
            <a:spLocks noGrp="1"/>
          </p:cNvSpPr>
          <p:nvPr>
            <p:ph type="title"/>
          </p:nvPr>
        </p:nvSpPr>
        <p:spPr>
          <a:xfrm>
            <a:off x="865760" y="2209200"/>
            <a:ext cx="77175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401" name="Google Shape;401;p43"/>
          <p:cNvSpPr txBox="1">
            <a:spLocks noGrp="1"/>
          </p:cNvSpPr>
          <p:nvPr>
            <p:ph type="subTitle" idx="1"/>
          </p:nvPr>
        </p:nvSpPr>
        <p:spPr>
          <a:xfrm>
            <a:off x="1904510" y="2934300"/>
            <a:ext cx="5640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Problématiques et solutions</a:t>
            </a:r>
          </a:p>
        </p:txBody>
      </p:sp>
      <p:sp>
        <p:nvSpPr>
          <p:cNvPr id="402" name="Google Shape;402;p43"/>
          <p:cNvSpPr txBox="1">
            <a:spLocks noGrp="1"/>
          </p:cNvSpPr>
          <p:nvPr>
            <p:ph type="title" idx="2"/>
          </p:nvPr>
        </p:nvSpPr>
        <p:spPr>
          <a:xfrm>
            <a:off x="3974088" y="1366400"/>
            <a:ext cx="1205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74"/>
          <p:cNvSpPr txBox="1">
            <a:spLocks noGrp="1"/>
          </p:cNvSpPr>
          <p:nvPr>
            <p:ph type="title"/>
          </p:nvPr>
        </p:nvSpPr>
        <p:spPr>
          <a:xfrm>
            <a:off x="1737750" y="2149350"/>
            <a:ext cx="56685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Découvrir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45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66F02B9D-E828-4DD8-98CE-E9330A052F36}"/>
              </a:ext>
            </a:extLst>
          </p:cNvPr>
          <p:cNvGrpSpPr/>
          <p:nvPr/>
        </p:nvGrpSpPr>
        <p:grpSpPr>
          <a:xfrm>
            <a:off x="5643783" y="255123"/>
            <a:ext cx="2280846" cy="4633253"/>
            <a:chOff x="4801774" y="616408"/>
            <a:chExt cx="2280846" cy="46332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A417CA-273D-45F5-A295-116FB5631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" b="5228"/>
            <a:stretch/>
          </p:blipFill>
          <p:spPr>
            <a:xfrm>
              <a:off x="4929435" y="757978"/>
              <a:ext cx="2025524" cy="438552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3AF1C9C-6D66-440D-A741-359048B6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1774" y="616408"/>
              <a:ext cx="2280846" cy="463325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66D1C-32FB-41D6-A59B-BF502A494AEE}"/>
              </a:ext>
            </a:extLst>
          </p:cNvPr>
          <p:cNvGrpSpPr/>
          <p:nvPr/>
        </p:nvGrpSpPr>
        <p:grpSpPr>
          <a:xfrm>
            <a:off x="1253956" y="255123"/>
            <a:ext cx="2280846" cy="4633253"/>
            <a:chOff x="511592" y="255123"/>
            <a:chExt cx="2280846" cy="46332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0A2252-FB70-4B9B-B381-B6F9076017DF}"/>
                </a:ext>
              </a:extLst>
            </p:cNvPr>
            <p:cNvGrpSpPr/>
            <p:nvPr/>
          </p:nvGrpSpPr>
          <p:grpSpPr>
            <a:xfrm>
              <a:off x="511592" y="255123"/>
              <a:ext cx="2280846" cy="4633253"/>
              <a:chOff x="2481068" y="-190500"/>
              <a:chExt cx="2581664" cy="51435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DE9E7B8-BB97-428E-A9E2-18E003065E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5260"/>
              <a:stretch/>
            </p:blipFill>
            <p:spPr>
              <a:xfrm>
                <a:off x="2625566" y="-33338"/>
                <a:ext cx="2292668" cy="482338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A83A82-5D93-4D33-9053-5D207D43E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1068" y="-190500"/>
                <a:ext cx="2581664" cy="514350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B19F44-9040-4492-91CA-320FA1840F65}"/>
                </a:ext>
              </a:extLst>
            </p:cNvPr>
            <p:cNvSpPr/>
            <p:nvPr/>
          </p:nvSpPr>
          <p:spPr>
            <a:xfrm>
              <a:off x="696351" y="893298"/>
              <a:ext cx="1519311" cy="400930"/>
            </a:xfrm>
            <a:custGeom>
              <a:avLst/>
              <a:gdLst>
                <a:gd name="connsiteX0" fmla="*/ 0 w 1519311"/>
                <a:gd name="connsiteY0" fmla="*/ 0 h 400930"/>
                <a:gd name="connsiteX1" fmla="*/ 476051 w 1519311"/>
                <a:gd name="connsiteY1" fmla="*/ 0 h 400930"/>
                <a:gd name="connsiteX2" fmla="*/ 952102 w 1519311"/>
                <a:gd name="connsiteY2" fmla="*/ 0 h 400930"/>
                <a:gd name="connsiteX3" fmla="*/ 1519311 w 1519311"/>
                <a:gd name="connsiteY3" fmla="*/ 0 h 400930"/>
                <a:gd name="connsiteX4" fmla="*/ 1519311 w 1519311"/>
                <a:gd name="connsiteY4" fmla="*/ 400930 h 400930"/>
                <a:gd name="connsiteX5" fmla="*/ 1058453 w 1519311"/>
                <a:gd name="connsiteY5" fmla="*/ 400930 h 400930"/>
                <a:gd name="connsiteX6" fmla="*/ 567209 w 1519311"/>
                <a:gd name="connsiteY6" fmla="*/ 400930 h 400930"/>
                <a:gd name="connsiteX7" fmla="*/ 0 w 1519311"/>
                <a:gd name="connsiteY7" fmla="*/ 400930 h 400930"/>
                <a:gd name="connsiteX8" fmla="*/ 0 w 1519311"/>
                <a:gd name="connsiteY8" fmla="*/ 0 h 40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311" h="400930" extrusionOk="0">
                  <a:moveTo>
                    <a:pt x="0" y="0"/>
                  </a:moveTo>
                  <a:cubicBezTo>
                    <a:pt x="194550" y="-40482"/>
                    <a:pt x="330967" y="11538"/>
                    <a:pt x="476051" y="0"/>
                  </a:cubicBezTo>
                  <a:cubicBezTo>
                    <a:pt x="621135" y="-11538"/>
                    <a:pt x="743116" y="37864"/>
                    <a:pt x="952102" y="0"/>
                  </a:cubicBezTo>
                  <a:cubicBezTo>
                    <a:pt x="1161088" y="-37864"/>
                    <a:pt x="1260665" y="10173"/>
                    <a:pt x="1519311" y="0"/>
                  </a:cubicBezTo>
                  <a:cubicBezTo>
                    <a:pt x="1521730" y="98080"/>
                    <a:pt x="1500446" y="310492"/>
                    <a:pt x="1519311" y="400930"/>
                  </a:cubicBezTo>
                  <a:cubicBezTo>
                    <a:pt x="1395468" y="443500"/>
                    <a:pt x="1240489" y="355885"/>
                    <a:pt x="1058453" y="400930"/>
                  </a:cubicBezTo>
                  <a:cubicBezTo>
                    <a:pt x="876417" y="445975"/>
                    <a:pt x="677331" y="368956"/>
                    <a:pt x="567209" y="400930"/>
                  </a:cubicBezTo>
                  <a:cubicBezTo>
                    <a:pt x="457087" y="432904"/>
                    <a:pt x="236517" y="379384"/>
                    <a:pt x="0" y="400930"/>
                  </a:cubicBezTo>
                  <a:cubicBezTo>
                    <a:pt x="-22773" y="280226"/>
                    <a:pt x="6924" y="110135"/>
                    <a:pt x="0" y="0"/>
                  </a:cubicBez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98541952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BA258A-8E3C-4A2D-B873-5EF202DAA428}"/>
                </a:ext>
              </a:extLst>
            </p:cNvPr>
            <p:cNvSpPr/>
            <p:nvPr/>
          </p:nvSpPr>
          <p:spPr>
            <a:xfrm>
              <a:off x="2379041" y="919161"/>
              <a:ext cx="180802" cy="184125"/>
            </a:xfrm>
            <a:custGeom>
              <a:avLst/>
              <a:gdLst>
                <a:gd name="connsiteX0" fmla="*/ 0 w 180802"/>
                <a:gd name="connsiteY0" fmla="*/ 0 h 184125"/>
                <a:gd name="connsiteX1" fmla="*/ 180802 w 180802"/>
                <a:gd name="connsiteY1" fmla="*/ 0 h 184125"/>
                <a:gd name="connsiteX2" fmla="*/ 180802 w 180802"/>
                <a:gd name="connsiteY2" fmla="*/ 184125 h 184125"/>
                <a:gd name="connsiteX3" fmla="*/ 0 w 180802"/>
                <a:gd name="connsiteY3" fmla="*/ 184125 h 184125"/>
                <a:gd name="connsiteX4" fmla="*/ 0 w 180802"/>
                <a:gd name="connsiteY4" fmla="*/ 0 h 18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02" h="184125" extrusionOk="0">
                  <a:moveTo>
                    <a:pt x="0" y="0"/>
                  </a:moveTo>
                  <a:cubicBezTo>
                    <a:pt x="42950" y="-18469"/>
                    <a:pt x="112907" y="11081"/>
                    <a:pt x="180802" y="0"/>
                  </a:cubicBezTo>
                  <a:cubicBezTo>
                    <a:pt x="190677" y="45261"/>
                    <a:pt x="160308" y="96541"/>
                    <a:pt x="180802" y="184125"/>
                  </a:cubicBezTo>
                  <a:cubicBezTo>
                    <a:pt x="122231" y="184754"/>
                    <a:pt x="77441" y="179643"/>
                    <a:pt x="0" y="184125"/>
                  </a:cubicBezTo>
                  <a:cubicBezTo>
                    <a:pt x="-1833" y="103919"/>
                    <a:pt x="14669" y="48030"/>
                    <a:pt x="0" y="0"/>
                  </a:cubicBez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98541952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93E0C3-0E3F-477E-9D1A-1F27C73C1E2A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1090578" y="778748"/>
            <a:ext cx="348137" cy="315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EF8197-B488-42A1-962A-923564BC5A39}"/>
              </a:ext>
            </a:extLst>
          </p:cNvPr>
          <p:cNvSpPr/>
          <p:nvPr/>
        </p:nvSpPr>
        <p:spPr>
          <a:xfrm>
            <a:off x="61690" y="454209"/>
            <a:ext cx="1028888" cy="64907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FE768-7B0F-4A93-BD56-5B640AB1B7CA}"/>
              </a:ext>
            </a:extLst>
          </p:cNvPr>
          <p:cNvSpPr txBox="1"/>
          <p:nvPr/>
        </p:nvSpPr>
        <p:spPr>
          <a:xfrm>
            <a:off x="49096" y="611113"/>
            <a:ext cx="1054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Emplacement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actuel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B12014-D2D9-4530-AFEB-DD3D5538B834}"/>
              </a:ext>
            </a:extLst>
          </p:cNvPr>
          <p:cNvCxnSpPr>
            <a:cxnSpLocks/>
            <a:stCxn id="26" idx="1"/>
            <a:endCxn id="18" idx="3"/>
          </p:cNvCxnSpPr>
          <p:nvPr/>
        </p:nvCxnSpPr>
        <p:spPr>
          <a:xfrm flipH="1">
            <a:off x="3302207" y="955318"/>
            <a:ext cx="697706" cy="55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7CD131D-16B7-4542-8BA8-65BA9A82D89C}"/>
              </a:ext>
            </a:extLst>
          </p:cNvPr>
          <p:cNvSpPr/>
          <p:nvPr/>
        </p:nvSpPr>
        <p:spPr>
          <a:xfrm>
            <a:off x="3999913" y="616408"/>
            <a:ext cx="1096345" cy="67782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7E569C-A2FA-46B9-AF4D-F4E361530C9A}"/>
              </a:ext>
            </a:extLst>
          </p:cNvPr>
          <p:cNvSpPr txBox="1"/>
          <p:nvPr/>
        </p:nvSpPr>
        <p:spPr>
          <a:xfrm>
            <a:off x="3999265" y="706272"/>
            <a:ext cx="1096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C00000"/>
                </a:solidFill>
                <a:latin typeface="Raleway" panose="020B0604020202020204" charset="0"/>
              </a:rPr>
              <a:t>Mettre à jour l’emplacement actuel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B35BBD-B110-472B-ADE0-FA8F518DBC1E}"/>
              </a:ext>
            </a:extLst>
          </p:cNvPr>
          <p:cNvSpPr/>
          <p:nvPr/>
        </p:nvSpPr>
        <p:spPr>
          <a:xfrm>
            <a:off x="1438715" y="2066924"/>
            <a:ext cx="1913108" cy="400929"/>
          </a:xfrm>
          <a:custGeom>
            <a:avLst/>
            <a:gdLst>
              <a:gd name="connsiteX0" fmla="*/ 0 w 1913108"/>
              <a:gd name="connsiteY0" fmla="*/ 0 h 400929"/>
              <a:gd name="connsiteX1" fmla="*/ 440015 w 1913108"/>
              <a:gd name="connsiteY1" fmla="*/ 0 h 400929"/>
              <a:gd name="connsiteX2" fmla="*/ 880030 w 1913108"/>
              <a:gd name="connsiteY2" fmla="*/ 0 h 400929"/>
              <a:gd name="connsiteX3" fmla="*/ 1377438 w 1913108"/>
              <a:gd name="connsiteY3" fmla="*/ 0 h 400929"/>
              <a:gd name="connsiteX4" fmla="*/ 1913108 w 1913108"/>
              <a:gd name="connsiteY4" fmla="*/ 0 h 400929"/>
              <a:gd name="connsiteX5" fmla="*/ 1913108 w 1913108"/>
              <a:gd name="connsiteY5" fmla="*/ 400929 h 400929"/>
              <a:gd name="connsiteX6" fmla="*/ 1396569 w 1913108"/>
              <a:gd name="connsiteY6" fmla="*/ 400929 h 400929"/>
              <a:gd name="connsiteX7" fmla="*/ 880030 w 1913108"/>
              <a:gd name="connsiteY7" fmla="*/ 400929 h 400929"/>
              <a:gd name="connsiteX8" fmla="*/ 0 w 1913108"/>
              <a:gd name="connsiteY8" fmla="*/ 400929 h 400929"/>
              <a:gd name="connsiteX9" fmla="*/ 0 w 1913108"/>
              <a:gd name="connsiteY9" fmla="*/ 0 h 40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3108" h="400929" extrusionOk="0">
                <a:moveTo>
                  <a:pt x="0" y="0"/>
                </a:moveTo>
                <a:cubicBezTo>
                  <a:pt x="90734" y="-18904"/>
                  <a:pt x="303894" y="2301"/>
                  <a:pt x="440015" y="0"/>
                </a:cubicBezTo>
                <a:cubicBezTo>
                  <a:pt x="576137" y="-2301"/>
                  <a:pt x="686814" y="36381"/>
                  <a:pt x="880030" y="0"/>
                </a:cubicBezTo>
                <a:cubicBezTo>
                  <a:pt x="1073247" y="-36381"/>
                  <a:pt x="1231648" y="22554"/>
                  <a:pt x="1377438" y="0"/>
                </a:cubicBezTo>
                <a:cubicBezTo>
                  <a:pt x="1523228" y="-22554"/>
                  <a:pt x="1707269" y="16837"/>
                  <a:pt x="1913108" y="0"/>
                </a:cubicBezTo>
                <a:cubicBezTo>
                  <a:pt x="1955486" y="119717"/>
                  <a:pt x="1908706" y="274754"/>
                  <a:pt x="1913108" y="400929"/>
                </a:cubicBezTo>
                <a:cubicBezTo>
                  <a:pt x="1704661" y="427366"/>
                  <a:pt x="1539498" y="382855"/>
                  <a:pt x="1396569" y="400929"/>
                </a:cubicBezTo>
                <a:cubicBezTo>
                  <a:pt x="1253640" y="419003"/>
                  <a:pt x="1135045" y="370710"/>
                  <a:pt x="880030" y="400929"/>
                </a:cubicBezTo>
                <a:cubicBezTo>
                  <a:pt x="625015" y="431148"/>
                  <a:pt x="425207" y="300942"/>
                  <a:pt x="0" y="400929"/>
                </a:cubicBezTo>
                <a:cubicBezTo>
                  <a:pt x="-27611" y="290297"/>
                  <a:pt x="3863" y="166391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3664439-77BA-4843-ADF0-4AE44C18F6DC}"/>
              </a:ext>
            </a:extLst>
          </p:cNvPr>
          <p:cNvCxnSpPr>
            <a:cxnSpLocks/>
            <a:stCxn id="37" idx="3"/>
            <a:endCxn id="50" idx="1"/>
          </p:cNvCxnSpPr>
          <p:nvPr/>
        </p:nvCxnSpPr>
        <p:spPr>
          <a:xfrm>
            <a:off x="3351823" y="2267389"/>
            <a:ext cx="2291960" cy="304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B22F49F-2357-4554-8F14-E7622413340D}"/>
              </a:ext>
            </a:extLst>
          </p:cNvPr>
          <p:cNvSpPr/>
          <p:nvPr/>
        </p:nvSpPr>
        <p:spPr>
          <a:xfrm>
            <a:off x="5848167" y="893298"/>
            <a:ext cx="1854994" cy="339019"/>
          </a:xfrm>
          <a:custGeom>
            <a:avLst/>
            <a:gdLst>
              <a:gd name="connsiteX0" fmla="*/ 0 w 1854994"/>
              <a:gd name="connsiteY0" fmla="*/ 0 h 339019"/>
              <a:gd name="connsiteX1" fmla="*/ 426649 w 1854994"/>
              <a:gd name="connsiteY1" fmla="*/ 0 h 339019"/>
              <a:gd name="connsiteX2" fmla="*/ 853297 w 1854994"/>
              <a:gd name="connsiteY2" fmla="*/ 0 h 339019"/>
              <a:gd name="connsiteX3" fmla="*/ 1335596 w 1854994"/>
              <a:gd name="connsiteY3" fmla="*/ 0 h 339019"/>
              <a:gd name="connsiteX4" fmla="*/ 1854994 w 1854994"/>
              <a:gd name="connsiteY4" fmla="*/ 0 h 339019"/>
              <a:gd name="connsiteX5" fmla="*/ 1854994 w 1854994"/>
              <a:gd name="connsiteY5" fmla="*/ 339019 h 339019"/>
              <a:gd name="connsiteX6" fmla="*/ 1354146 w 1854994"/>
              <a:gd name="connsiteY6" fmla="*/ 339019 h 339019"/>
              <a:gd name="connsiteX7" fmla="*/ 853297 w 1854994"/>
              <a:gd name="connsiteY7" fmla="*/ 339019 h 339019"/>
              <a:gd name="connsiteX8" fmla="*/ 0 w 1854994"/>
              <a:gd name="connsiteY8" fmla="*/ 339019 h 339019"/>
              <a:gd name="connsiteX9" fmla="*/ 0 w 1854994"/>
              <a:gd name="connsiteY9" fmla="*/ 0 h 33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4994" h="339019" extrusionOk="0">
                <a:moveTo>
                  <a:pt x="0" y="0"/>
                </a:moveTo>
                <a:cubicBezTo>
                  <a:pt x="200622" y="-45610"/>
                  <a:pt x="247448" y="34888"/>
                  <a:pt x="426649" y="0"/>
                </a:cubicBezTo>
                <a:cubicBezTo>
                  <a:pt x="605850" y="-34888"/>
                  <a:pt x="667179" y="42847"/>
                  <a:pt x="853297" y="0"/>
                </a:cubicBezTo>
                <a:cubicBezTo>
                  <a:pt x="1039415" y="-42847"/>
                  <a:pt x="1096540" y="7534"/>
                  <a:pt x="1335596" y="0"/>
                </a:cubicBezTo>
                <a:cubicBezTo>
                  <a:pt x="1574652" y="-7534"/>
                  <a:pt x="1633733" y="51849"/>
                  <a:pt x="1854994" y="0"/>
                </a:cubicBezTo>
                <a:cubicBezTo>
                  <a:pt x="1888796" y="147651"/>
                  <a:pt x="1824405" y="257462"/>
                  <a:pt x="1854994" y="339019"/>
                </a:cubicBezTo>
                <a:cubicBezTo>
                  <a:pt x="1668761" y="390551"/>
                  <a:pt x="1506516" y="322352"/>
                  <a:pt x="1354146" y="339019"/>
                </a:cubicBezTo>
                <a:cubicBezTo>
                  <a:pt x="1201776" y="355686"/>
                  <a:pt x="972234" y="311158"/>
                  <a:pt x="853297" y="339019"/>
                </a:cubicBezTo>
                <a:cubicBezTo>
                  <a:pt x="734360" y="366880"/>
                  <a:pt x="363103" y="326915"/>
                  <a:pt x="0" y="339019"/>
                </a:cubicBezTo>
                <a:cubicBezTo>
                  <a:pt x="-8353" y="256905"/>
                  <a:pt x="40513" y="8232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C29C3E1-F177-4D04-A1C9-D3C07BB706F5}"/>
              </a:ext>
            </a:extLst>
          </p:cNvPr>
          <p:cNvSpPr/>
          <p:nvPr/>
        </p:nvSpPr>
        <p:spPr>
          <a:xfrm>
            <a:off x="5848167" y="1232317"/>
            <a:ext cx="1854994" cy="339019"/>
          </a:xfrm>
          <a:custGeom>
            <a:avLst/>
            <a:gdLst>
              <a:gd name="connsiteX0" fmla="*/ 0 w 1854994"/>
              <a:gd name="connsiteY0" fmla="*/ 0 h 339019"/>
              <a:gd name="connsiteX1" fmla="*/ 426649 w 1854994"/>
              <a:gd name="connsiteY1" fmla="*/ 0 h 339019"/>
              <a:gd name="connsiteX2" fmla="*/ 853297 w 1854994"/>
              <a:gd name="connsiteY2" fmla="*/ 0 h 339019"/>
              <a:gd name="connsiteX3" fmla="*/ 1335596 w 1854994"/>
              <a:gd name="connsiteY3" fmla="*/ 0 h 339019"/>
              <a:gd name="connsiteX4" fmla="*/ 1854994 w 1854994"/>
              <a:gd name="connsiteY4" fmla="*/ 0 h 339019"/>
              <a:gd name="connsiteX5" fmla="*/ 1854994 w 1854994"/>
              <a:gd name="connsiteY5" fmla="*/ 339019 h 339019"/>
              <a:gd name="connsiteX6" fmla="*/ 1354146 w 1854994"/>
              <a:gd name="connsiteY6" fmla="*/ 339019 h 339019"/>
              <a:gd name="connsiteX7" fmla="*/ 853297 w 1854994"/>
              <a:gd name="connsiteY7" fmla="*/ 339019 h 339019"/>
              <a:gd name="connsiteX8" fmla="*/ 0 w 1854994"/>
              <a:gd name="connsiteY8" fmla="*/ 339019 h 339019"/>
              <a:gd name="connsiteX9" fmla="*/ 0 w 1854994"/>
              <a:gd name="connsiteY9" fmla="*/ 0 h 33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4994" h="339019" extrusionOk="0">
                <a:moveTo>
                  <a:pt x="0" y="0"/>
                </a:moveTo>
                <a:cubicBezTo>
                  <a:pt x="200622" y="-45610"/>
                  <a:pt x="247448" y="34888"/>
                  <a:pt x="426649" y="0"/>
                </a:cubicBezTo>
                <a:cubicBezTo>
                  <a:pt x="605850" y="-34888"/>
                  <a:pt x="667179" y="42847"/>
                  <a:pt x="853297" y="0"/>
                </a:cubicBezTo>
                <a:cubicBezTo>
                  <a:pt x="1039415" y="-42847"/>
                  <a:pt x="1096540" y="7534"/>
                  <a:pt x="1335596" y="0"/>
                </a:cubicBezTo>
                <a:cubicBezTo>
                  <a:pt x="1574652" y="-7534"/>
                  <a:pt x="1633733" y="51849"/>
                  <a:pt x="1854994" y="0"/>
                </a:cubicBezTo>
                <a:cubicBezTo>
                  <a:pt x="1888796" y="147651"/>
                  <a:pt x="1824405" y="257462"/>
                  <a:pt x="1854994" y="339019"/>
                </a:cubicBezTo>
                <a:cubicBezTo>
                  <a:pt x="1668761" y="390551"/>
                  <a:pt x="1506516" y="322352"/>
                  <a:pt x="1354146" y="339019"/>
                </a:cubicBezTo>
                <a:cubicBezTo>
                  <a:pt x="1201776" y="355686"/>
                  <a:pt x="972234" y="311158"/>
                  <a:pt x="853297" y="339019"/>
                </a:cubicBezTo>
                <a:cubicBezTo>
                  <a:pt x="734360" y="366880"/>
                  <a:pt x="363103" y="326915"/>
                  <a:pt x="0" y="339019"/>
                </a:cubicBezTo>
                <a:cubicBezTo>
                  <a:pt x="-8353" y="256905"/>
                  <a:pt x="40513" y="8232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95F21F-6C5E-40F6-B819-8F66A3D11831}"/>
              </a:ext>
            </a:extLst>
          </p:cNvPr>
          <p:cNvSpPr/>
          <p:nvPr/>
        </p:nvSpPr>
        <p:spPr>
          <a:xfrm>
            <a:off x="5848167" y="1608555"/>
            <a:ext cx="1854994" cy="339019"/>
          </a:xfrm>
          <a:custGeom>
            <a:avLst/>
            <a:gdLst>
              <a:gd name="connsiteX0" fmla="*/ 0 w 1854994"/>
              <a:gd name="connsiteY0" fmla="*/ 0 h 339019"/>
              <a:gd name="connsiteX1" fmla="*/ 426649 w 1854994"/>
              <a:gd name="connsiteY1" fmla="*/ 0 h 339019"/>
              <a:gd name="connsiteX2" fmla="*/ 853297 w 1854994"/>
              <a:gd name="connsiteY2" fmla="*/ 0 h 339019"/>
              <a:gd name="connsiteX3" fmla="*/ 1335596 w 1854994"/>
              <a:gd name="connsiteY3" fmla="*/ 0 h 339019"/>
              <a:gd name="connsiteX4" fmla="*/ 1854994 w 1854994"/>
              <a:gd name="connsiteY4" fmla="*/ 0 h 339019"/>
              <a:gd name="connsiteX5" fmla="*/ 1854994 w 1854994"/>
              <a:gd name="connsiteY5" fmla="*/ 339019 h 339019"/>
              <a:gd name="connsiteX6" fmla="*/ 1354146 w 1854994"/>
              <a:gd name="connsiteY6" fmla="*/ 339019 h 339019"/>
              <a:gd name="connsiteX7" fmla="*/ 853297 w 1854994"/>
              <a:gd name="connsiteY7" fmla="*/ 339019 h 339019"/>
              <a:gd name="connsiteX8" fmla="*/ 0 w 1854994"/>
              <a:gd name="connsiteY8" fmla="*/ 339019 h 339019"/>
              <a:gd name="connsiteX9" fmla="*/ 0 w 1854994"/>
              <a:gd name="connsiteY9" fmla="*/ 0 h 33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4994" h="339019" extrusionOk="0">
                <a:moveTo>
                  <a:pt x="0" y="0"/>
                </a:moveTo>
                <a:cubicBezTo>
                  <a:pt x="200622" y="-45610"/>
                  <a:pt x="247448" y="34888"/>
                  <a:pt x="426649" y="0"/>
                </a:cubicBezTo>
                <a:cubicBezTo>
                  <a:pt x="605850" y="-34888"/>
                  <a:pt x="667179" y="42847"/>
                  <a:pt x="853297" y="0"/>
                </a:cubicBezTo>
                <a:cubicBezTo>
                  <a:pt x="1039415" y="-42847"/>
                  <a:pt x="1096540" y="7534"/>
                  <a:pt x="1335596" y="0"/>
                </a:cubicBezTo>
                <a:cubicBezTo>
                  <a:pt x="1574652" y="-7534"/>
                  <a:pt x="1633733" y="51849"/>
                  <a:pt x="1854994" y="0"/>
                </a:cubicBezTo>
                <a:cubicBezTo>
                  <a:pt x="1888796" y="147651"/>
                  <a:pt x="1824405" y="257462"/>
                  <a:pt x="1854994" y="339019"/>
                </a:cubicBezTo>
                <a:cubicBezTo>
                  <a:pt x="1668761" y="390551"/>
                  <a:pt x="1506516" y="322352"/>
                  <a:pt x="1354146" y="339019"/>
                </a:cubicBezTo>
                <a:cubicBezTo>
                  <a:pt x="1201776" y="355686"/>
                  <a:pt x="972234" y="311158"/>
                  <a:pt x="853297" y="339019"/>
                </a:cubicBezTo>
                <a:cubicBezTo>
                  <a:pt x="734360" y="366880"/>
                  <a:pt x="363103" y="326915"/>
                  <a:pt x="0" y="339019"/>
                </a:cubicBezTo>
                <a:cubicBezTo>
                  <a:pt x="-8353" y="256905"/>
                  <a:pt x="40513" y="8232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FE39F9A-4FD0-4C1D-A936-5848FD6F09B1}"/>
              </a:ext>
            </a:extLst>
          </p:cNvPr>
          <p:cNvSpPr/>
          <p:nvPr/>
        </p:nvSpPr>
        <p:spPr>
          <a:xfrm>
            <a:off x="5848167" y="1973772"/>
            <a:ext cx="1854994" cy="339019"/>
          </a:xfrm>
          <a:custGeom>
            <a:avLst/>
            <a:gdLst>
              <a:gd name="connsiteX0" fmla="*/ 0 w 1854994"/>
              <a:gd name="connsiteY0" fmla="*/ 0 h 339019"/>
              <a:gd name="connsiteX1" fmla="*/ 426649 w 1854994"/>
              <a:gd name="connsiteY1" fmla="*/ 0 h 339019"/>
              <a:gd name="connsiteX2" fmla="*/ 853297 w 1854994"/>
              <a:gd name="connsiteY2" fmla="*/ 0 h 339019"/>
              <a:gd name="connsiteX3" fmla="*/ 1335596 w 1854994"/>
              <a:gd name="connsiteY3" fmla="*/ 0 h 339019"/>
              <a:gd name="connsiteX4" fmla="*/ 1854994 w 1854994"/>
              <a:gd name="connsiteY4" fmla="*/ 0 h 339019"/>
              <a:gd name="connsiteX5" fmla="*/ 1854994 w 1854994"/>
              <a:gd name="connsiteY5" fmla="*/ 339019 h 339019"/>
              <a:gd name="connsiteX6" fmla="*/ 1354146 w 1854994"/>
              <a:gd name="connsiteY6" fmla="*/ 339019 h 339019"/>
              <a:gd name="connsiteX7" fmla="*/ 853297 w 1854994"/>
              <a:gd name="connsiteY7" fmla="*/ 339019 h 339019"/>
              <a:gd name="connsiteX8" fmla="*/ 0 w 1854994"/>
              <a:gd name="connsiteY8" fmla="*/ 339019 h 339019"/>
              <a:gd name="connsiteX9" fmla="*/ 0 w 1854994"/>
              <a:gd name="connsiteY9" fmla="*/ 0 h 33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4994" h="339019" extrusionOk="0">
                <a:moveTo>
                  <a:pt x="0" y="0"/>
                </a:moveTo>
                <a:cubicBezTo>
                  <a:pt x="200622" y="-45610"/>
                  <a:pt x="247448" y="34888"/>
                  <a:pt x="426649" y="0"/>
                </a:cubicBezTo>
                <a:cubicBezTo>
                  <a:pt x="605850" y="-34888"/>
                  <a:pt x="667179" y="42847"/>
                  <a:pt x="853297" y="0"/>
                </a:cubicBezTo>
                <a:cubicBezTo>
                  <a:pt x="1039415" y="-42847"/>
                  <a:pt x="1096540" y="7534"/>
                  <a:pt x="1335596" y="0"/>
                </a:cubicBezTo>
                <a:cubicBezTo>
                  <a:pt x="1574652" y="-7534"/>
                  <a:pt x="1633733" y="51849"/>
                  <a:pt x="1854994" y="0"/>
                </a:cubicBezTo>
                <a:cubicBezTo>
                  <a:pt x="1888796" y="147651"/>
                  <a:pt x="1824405" y="257462"/>
                  <a:pt x="1854994" y="339019"/>
                </a:cubicBezTo>
                <a:cubicBezTo>
                  <a:pt x="1668761" y="390551"/>
                  <a:pt x="1506516" y="322352"/>
                  <a:pt x="1354146" y="339019"/>
                </a:cubicBezTo>
                <a:cubicBezTo>
                  <a:pt x="1201776" y="355686"/>
                  <a:pt x="972234" y="311158"/>
                  <a:pt x="853297" y="339019"/>
                </a:cubicBezTo>
                <a:cubicBezTo>
                  <a:pt x="734360" y="366880"/>
                  <a:pt x="363103" y="326915"/>
                  <a:pt x="0" y="339019"/>
                </a:cubicBezTo>
                <a:cubicBezTo>
                  <a:pt x="-8353" y="256905"/>
                  <a:pt x="40513" y="8232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2BC0915-118E-4201-8782-94DF0669B972}"/>
              </a:ext>
            </a:extLst>
          </p:cNvPr>
          <p:cNvSpPr/>
          <p:nvPr/>
        </p:nvSpPr>
        <p:spPr>
          <a:xfrm>
            <a:off x="5845786" y="2331845"/>
            <a:ext cx="1854994" cy="339019"/>
          </a:xfrm>
          <a:custGeom>
            <a:avLst/>
            <a:gdLst>
              <a:gd name="connsiteX0" fmla="*/ 0 w 1854994"/>
              <a:gd name="connsiteY0" fmla="*/ 0 h 339019"/>
              <a:gd name="connsiteX1" fmla="*/ 426649 w 1854994"/>
              <a:gd name="connsiteY1" fmla="*/ 0 h 339019"/>
              <a:gd name="connsiteX2" fmla="*/ 853297 w 1854994"/>
              <a:gd name="connsiteY2" fmla="*/ 0 h 339019"/>
              <a:gd name="connsiteX3" fmla="*/ 1335596 w 1854994"/>
              <a:gd name="connsiteY3" fmla="*/ 0 h 339019"/>
              <a:gd name="connsiteX4" fmla="*/ 1854994 w 1854994"/>
              <a:gd name="connsiteY4" fmla="*/ 0 h 339019"/>
              <a:gd name="connsiteX5" fmla="*/ 1854994 w 1854994"/>
              <a:gd name="connsiteY5" fmla="*/ 339019 h 339019"/>
              <a:gd name="connsiteX6" fmla="*/ 1354146 w 1854994"/>
              <a:gd name="connsiteY6" fmla="*/ 339019 h 339019"/>
              <a:gd name="connsiteX7" fmla="*/ 853297 w 1854994"/>
              <a:gd name="connsiteY7" fmla="*/ 339019 h 339019"/>
              <a:gd name="connsiteX8" fmla="*/ 0 w 1854994"/>
              <a:gd name="connsiteY8" fmla="*/ 339019 h 339019"/>
              <a:gd name="connsiteX9" fmla="*/ 0 w 1854994"/>
              <a:gd name="connsiteY9" fmla="*/ 0 h 33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4994" h="339019" extrusionOk="0">
                <a:moveTo>
                  <a:pt x="0" y="0"/>
                </a:moveTo>
                <a:cubicBezTo>
                  <a:pt x="200622" y="-45610"/>
                  <a:pt x="247448" y="34888"/>
                  <a:pt x="426649" y="0"/>
                </a:cubicBezTo>
                <a:cubicBezTo>
                  <a:pt x="605850" y="-34888"/>
                  <a:pt x="667179" y="42847"/>
                  <a:pt x="853297" y="0"/>
                </a:cubicBezTo>
                <a:cubicBezTo>
                  <a:pt x="1039415" y="-42847"/>
                  <a:pt x="1096540" y="7534"/>
                  <a:pt x="1335596" y="0"/>
                </a:cubicBezTo>
                <a:cubicBezTo>
                  <a:pt x="1574652" y="-7534"/>
                  <a:pt x="1633733" y="51849"/>
                  <a:pt x="1854994" y="0"/>
                </a:cubicBezTo>
                <a:cubicBezTo>
                  <a:pt x="1888796" y="147651"/>
                  <a:pt x="1824405" y="257462"/>
                  <a:pt x="1854994" y="339019"/>
                </a:cubicBezTo>
                <a:cubicBezTo>
                  <a:pt x="1668761" y="390551"/>
                  <a:pt x="1506516" y="322352"/>
                  <a:pt x="1354146" y="339019"/>
                </a:cubicBezTo>
                <a:cubicBezTo>
                  <a:pt x="1201776" y="355686"/>
                  <a:pt x="972234" y="311158"/>
                  <a:pt x="853297" y="339019"/>
                </a:cubicBezTo>
                <a:cubicBezTo>
                  <a:pt x="734360" y="366880"/>
                  <a:pt x="363103" y="326915"/>
                  <a:pt x="0" y="339019"/>
                </a:cubicBezTo>
                <a:cubicBezTo>
                  <a:pt x="-8353" y="256905"/>
                  <a:pt x="40513" y="8232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6E65F20-4082-4DFC-AC27-724502B3569D}"/>
              </a:ext>
            </a:extLst>
          </p:cNvPr>
          <p:cNvSpPr/>
          <p:nvPr/>
        </p:nvSpPr>
        <p:spPr>
          <a:xfrm>
            <a:off x="5845786" y="2708083"/>
            <a:ext cx="1854994" cy="339019"/>
          </a:xfrm>
          <a:custGeom>
            <a:avLst/>
            <a:gdLst>
              <a:gd name="connsiteX0" fmla="*/ 0 w 1854994"/>
              <a:gd name="connsiteY0" fmla="*/ 0 h 339019"/>
              <a:gd name="connsiteX1" fmla="*/ 426649 w 1854994"/>
              <a:gd name="connsiteY1" fmla="*/ 0 h 339019"/>
              <a:gd name="connsiteX2" fmla="*/ 853297 w 1854994"/>
              <a:gd name="connsiteY2" fmla="*/ 0 h 339019"/>
              <a:gd name="connsiteX3" fmla="*/ 1335596 w 1854994"/>
              <a:gd name="connsiteY3" fmla="*/ 0 h 339019"/>
              <a:gd name="connsiteX4" fmla="*/ 1854994 w 1854994"/>
              <a:gd name="connsiteY4" fmla="*/ 0 h 339019"/>
              <a:gd name="connsiteX5" fmla="*/ 1854994 w 1854994"/>
              <a:gd name="connsiteY5" fmla="*/ 339019 h 339019"/>
              <a:gd name="connsiteX6" fmla="*/ 1354146 w 1854994"/>
              <a:gd name="connsiteY6" fmla="*/ 339019 h 339019"/>
              <a:gd name="connsiteX7" fmla="*/ 853297 w 1854994"/>
              <a:gd name="connsiteY7" fmla="*/ 339019 h 339019"/>
              <a:gd name="connsiteX8" fmla="*/ 0 w 1854994"/>
              <a:gd name="connsiteY8" fmla="*/ 339019 h 339019"/>
              <a:gd name="connsiteX9" fmla="*/ 0 w 1854994"/>
              <a:gd name="connsiteY9" fmla="*/ 0 h 33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4994" h="339019" extrusionOk="0">
                <a:moveTo>
                  <a:pt x="0" y="0"/>
                </a:moveTo>
                <a:cubicBezTo>
                  <a:pt x="200622" y="-45610"/>
                  <a:pt x="247448" y="34888"/>
                  <a:pt x="426649" y="0"/>
                </a:cubicBezTo>
                <a:cubicBezTo>
                  <a:pt x="605850" y="-34888"/>
                  <a:pt x="667179" y="42847"/>
                  <a:pt x="853297" y="0"/>
                </a:cubicBezTo>
                <a:cubicBezTo>
                  <a:pt x="1039415" y="-42847"/>
                  <a:pt x="1096540" y="7534"/>
                  <a:pt x="1335596" y="0"/>
                </a:cubicBezTo>
                <a:cubicBezTo>
                  <a:pt x="1574652" y="-7534"/>
                  <a:pt x="1633733" y="51849"/>
                  <a:pt x="1854994" y="0"/>
                </a:cubicBezTo>
                <a:cubicBezTo>
                  <a:pt x="1888796" y="147651"/>
                  <a:pt x="1824405" y="257462"/>
                  <a:pt x="1854994" y="339019"/>
                </a:cubicBezTo>
                <a:cubicBezTo>
                  <a:pt x="1668761" y="390551"/>
                  <a:pt x="1506516" y="322352"/>
                  <a:pt x="1354146" y="339019"/>
                </a:cubicBezTo>
                <a:cubicBezTo>
                  <a:pt x="1201776" y="355686"/>
                  <a:pt x="972234" y="311158"/>
                  <a:pt x="853297" y="339019"/>
                </a:cubicBezTo>
                <a:cubicBezTo>
                  <a:pt x="734360" y="366880"/>
                  <a:pt x="363103" y="326915"/>
                  <a:pt x="0" y="339019"/>
                </a:cubicBezTo>
                <a:cubicBezTo>
                  <a:pt x="-8353" y="256905"/>
                  <a:pt x="40513" y="8232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7B95CAA-A95D-40FF-82D2-6B4D0CBA8649}"/>
              </a:ext>
            </a:extLst>
          </p:cNvPr>
          <p:cNvSpPr/>
          <p:nvPr/>
        </p:nvSpPr>
        <p:spPr>
          <a:xfrm>
            <a:off x="5845786" y="3073300"/>
            <a:ext cx="1854994" cy="339019"/>
          </a:xfrm>
          <a:custGeom>
            <a:avLst/>
            <a:gdLst>
              <a:gd name="connsiteX0" fmla="*/ 0 w 1854994"/>
              <a:gd name="connsiteY0" fmla="*/ 0 h 339019"/>
              <a:gd name="connsiteX1" fmla="*/ 426649 w 1854994"/>
              <a:gd name="connsiteY1" fmla="*/ 0 h 339019"/>
              <a:gd name="connsiteX2" fmla="*/ 853297 w 1854994"/>
              <a:gd name="connsiteY2" fmla="*/ 0 h 339019"/>
              <a:gd name="connsiteX3" fmla="*/ 1335596 w 1854994"/>
              <a:gd name="connsiteY3" fmla="*/ 0 h 339019"/>
              <a:gd name="connsiteX4" fmla="*/ 1854994 w 1854994"/>
              <a:gd name="connsiteY4" fmla="*/ 0 h 339019"/>
              <a:gd name="connsiteX5" fmla="*/ 1854994 w 1854994"/>
              <a:gd name="connsiteY5" fmla="*/ 339019 h 339019"/>
              <a:gd name="connsiteX6" fmla="*/ 1354146 w 1854994"/>
              <a:gd name="connsiteY6" fmla="*/ 339019 h 339019"/>
              <a:gd name="connsiteX7" fmla="*/ 853297 w 1854994"/>
              <a:gd name="connsiteY7" fmla="*/ 339019 h 339019"/>
              <a:gd name="connsiteX8" fmla="*/ 0 w 1854994"/>
              <a:gd name="connsiteY8" fmla="*/ 339019 h 339019"/>
              <a:gd name="connsiteX9" fmla="*/ 0 w 1854994"/>
              <a:gd name="connsiteY9" fmla="*/ 0 h 33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4994" h="339019" extrusionOk="0">
                <a:moveTo>
                  <a:pt x="0" y="0"/>
                </a:moveTo>
                <a:cubicBezTo>
                  <a:pt x="200622" y="-45610"/>
                  <a:pt x="247448" y="34888"/>
                  <a:pt x="426649" y="0"/>
                </a:cubicBezTo>
                <a:cubicBezTo>
                  <a:pt x="605850" y="-34888"/>
                  <a:pt x="667179" y="42847"/>
                  <a:pt x="853297" y="0"/>
                </a:cubicBezTo>
                <a:cubicBezTo>
                  <a:pt x="1039415" y="-42847"/>
                  <a:pt x="1096540" y="7534"/>
                  <a:pt x="1335596" y="0"/>
                </a:cubicBezTo>
                <a:cubicBezTo>
                  <a:pt x="1574652" y="-7534"/>
                  <a:pt x="1633733" y="51849"/>
                  <a:pt x="1854994" y="0"/>
                </a:cubicBezTo>
                <a:cubicBezTo>
                  <a:pt x="1888796" y="147651"/>
                  <a:pt x="1824405" y="257462"/>
                  <a:pt x="1854994" y="339019"/>
                </a:cubicBezTo>
                <a:cubicBezTo>
                  <a:pt x="1668761" y="390551"/>
                  <a:pt x="1506516" y="322352"/>
                  <a:pt x="1354146" y="339019"/>
                </a:cubicBezTo>
                <a:cubicBezTo>
                  <a:pt x="1201776" y="355686"/>
                  <a:pt x="972234" y="311158"/>
                  <a:pt x="853297" y="339019"/>
                </a:cubicBezTo>
                <a:cubicBezTo>
                  <a:pt x="734360" y="366880"/>
                  <a:pt x="363103" y="326915"/>
                  <a:pt x="0" y="339019"/>
                </a:cubicBezTo>
                <a:cubicBezTo>
                  <a:pt x="-8353" y="256905"/>
                  <a:pt x="40513" y="8232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1632CBF9-F2F3-4081-B8CC-88BBCF39872D}"/>
              </a:ext>
            </a:extLst>
          </p:cNvPr>
          <p:cNvSpPr/>
          <p:nvPr/>
        </p:nvSpPr>
        <p:spPr>
          <a:xfrm>
            <a:off x="8035778" y="1076336"/>
            <a:ext cx="203982" cy="2233138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21028D9-FAB8-41B5-AE28-E1A6A6B71F95}"/>
              </a:ext>
            </a:extLst>
          </p:cNvPr>
          <p:cNvSpPr/>
          <p:nvPr/>
        </p:nvSpPr>
        <p:spPr>
          <a:xfrm>
            <a:off x="8237986" y="1854264"/>
            <a:ext cx="717453" cy="67782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240652-ECB6-412D-8158-D99AB1F247B8}"/>
              </a:ext>
            </a:extLst>
          </p:cNvPr>
          <p:cNvSpPr txBox="1"/>
          <p:nvPr/>
        </p:nvSpPr>
        <p:spPr>
          <a:xfrm>
            <a:off x="8216589" y="1992850"/>
            <a:ext cx="76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Places types</a:t>
            </a:r>
          </a:p>
        </p:txBody>
      </p:sp>
    </p:spTree>
    <p:extLst>
      <p:ext uri="{BB962C8B-B14F-4D97-AF65-F5344CB8AC3E}">
        <p14:creationId xmlns:p14="http://schemas.microsoft.com/office/powerpoint/2010/main" val="3032622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00CD0683-CD78-4528-AD24-A4100D23D552}"/>
              </a:ext>
            </a:extLst>
          </p:cNvPr>
          <p:cNvGrpSpPr/>
          <p:nvPr/>
        </p:nvGrpSpPr>
        <p:grpSpPr>
          <a:xfrm>
            <a:off x="5643783" y="255123"/>
            <a:ext cx="2280846" cy="4633253"/>
            <a:chOff x="5643783" y="255123"/>
            <a:chExt cx="2280846" cy="46332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A417CA-273D-45F5-A295-116FB5631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239" b="5048"/>
            <a:stretch/>
          </p:blipFill>
          <p:spPr>
            <a:xfrm>
              <a:off x="5771444" y="339725"/>
              <a:ext cx="2025524" cy="441642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3AF1C9C-6D66-440D-A741-359048B6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783" y="255123"/>
              <a:ext cx="2280846" cy="463325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2D9126-2D33-47BC-A656-B9C1E1772F3A}"/>
              </a:ext>
            </a:extLst>
          </p:cNvPr>
          <p:cNvGrpSpPr/>
          <p:nvPr/>
        </p:nvGrpSpPr>
        <p:grpSpPr>
          <a:xfrm>
            <a:off x="1253956" y="255123"/>
            <a:ext cx="2280846" cy="4633253"/>
            <a:chOff x="1253956" y="255123"/>
            <a:chExt cx="2280846" cy="46332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E9E7B8-BB97-428E-A9E2-18E003065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5" b="5451"/>
            <a:stretch/>
          </p:blipFill>
          <p:spPr>
            <a:xfrm>
              <a:off x="1381617" y="396692"/>
              <a:ext cx="2025524" cy="4359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A83A82-5D93-4D33-9053-5D207D43E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3956" y="255123"/>
              <a:ext cx="2280846" cy="4633253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DB19F44-9040-4492-91CA-320FA1840F65}"/>
              </a:ext>
            </a:extLst>
          </p:cNvPr>
          <p:cNvSpPr/>
          <p:nvPr/>
        </p:nvSpPr>
        <p:spPr>
          <a:xfrm>
            <a:off x="1783557" y="576524"/>
            <a:ext cx="1244042" cy="209289"/>
          </a:xfrm>
          <a:custGeom>
            <a:avLst/>
            <a:gdLst>
              <a:gd name="connsiteX0" fmla="*/ 0 w 1244042"/>
              <a:gd name="connsiteY0" fmla="*/ 0 h 209289"/>
              <a:gd name="connsiteX1" fmla="*/ 389800 w 1244042"/>
              <a:gd name="connsiteY1" fmla="*/ 0 h 209289"/>
              <a:gd name="connsiteX2" fmla="*/ 779600 w 1244042"/>
              <a:gd name="connsiteY2" fmla="*/ 0 h 209289"/>
              <a:gd name="connsiteX3" fmla="*/ 1244042 w 1244042"/>
              <a:gd name="connsiteY3" fmla="*/ 0 h 209289"/>
              <a:gd name="connsiteX4" fmla="*/ 1244042 w 1244042"/>
              <a:gd name="connsiteY4" fmla="*/ 209289 h 209289"/>
              <a:gd name="connsiteX5" fmla="*/ 866683 w 1244042"/>
              <a:gd name="connsiteY5" fmla="*/ 209289 h 209289"/>
              <a:gd name="connsiteX6" fmla="*/ 464442 w 1244042"/>
              <a:gd name="connsiteY6" fmla="*/ 209289 h 209289"/>
              <a:gd name="connsiteX7" fmla="*/ 0 w 1244042"/>
              <a:gd name="connsiteY7" fmla="*/ 209289 h 209289"/>
              <a:gd name="connsiteX8" fmla="*/ 0 w 1244042"/>
              <a:gd name="connsiteY8" fmla="*/ 0 h 20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4042" h="209289" extrusionOk="0">
                <a:moveTo>
                  <a:pt x="0" y="0"/>
                </a:moveTo>
                <a:cubicBezTo>
                  <a:pt x="130757" y="-42069"/>
                  <a:pt x="208848" y="45712"/>
                  <a:pt x="389800" y="0"/>
                </a:cubicBezTo>
                <a:cubicBezTo>
                  <a:pt x="570752" y="-45712"/>
                  <a:pt x="614857" y="29944"/>
                  <a:pt x="779600" y="0"/>
                </a:cubicBezTo>
                <a:cubicBezTo>
                  <a:pt x="944343" y="-29944"/>
                  <a:pt x="1118343" y="54635"/>
                  <a:pt x="1244042" y="0"/>
                </a:cubicBezTo>
                <a:cubicBezTo>
                  <a:pt x="1250431" y="67517"/>
                  <a:pt x="1224927" y="124577"/>
                  <a:pt x="1244042" y="209289"/>
                </a:cubicBezTo>
                <a:cubicBezTo>
                  <a:pt x="1057380" y="232169"/>
                  <a:pt x="998191" y="195892"/>
                  <a:pt x="866683" y="209289"/>
                </a:cubicBezTo>
                <a:cubicBezTo>
                  <a:pt x="735175" y="222686"/>
                  <a:pt x="597299" y="165545"/>
                  <a:pt x="464442" y="209289"/>
                </a:cubicBezTo>
                <a:cubicBezTo>
                  <a:pt x="331585" y="253033"/>
                  <a:pt x="196278" y="190346"/>
                  <a:pt x="0" y="209289"/>
                </a:cubicBezTo>
                <a:cubicBezTo>
                  <a:pt x="-5567" y="156482"/>
                  <a:pt x="22444" y="7947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93E0C3-0E3F-477E-9D1A-1F27C73C1E2A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937577" y="616408"/>
            <a:ext cx="845980" cy="64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EF8197-B488-42A1-962A-923564BC5A39}"/>
              </a:ext>
            </a:extLst>
          </p:cNvPr>
          <p:cNvSpPr/>
          <p:nvPr/>
        </p:nvSpPr>
        <p:spPr>
          <a:xfrm>
            <a:off x="220124" y="277498"/>
            <a:ext cx="717453" cy="67782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FE768-7B0F-4A93-BD56-5B640AB1B7CA}"/>
              </a:ext>
            </a:extLst>
          </p:cNvPr>
          <p:cNvSpPr txBox="1"/>
          <p:nvPr/>
        </p:nvSpPr>
        <p:spPr>
          <a:xfrm>
            <a:off x="178095" y="416353"/>
            <a:ext cx="80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Catégorie</a:t>
            </a:r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choisie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A85B334-4534-4EDA-8519-01DBFCC762CE}"/>
              </a:ext>
            </a:extLst>
          </p:cNvPr>
          <p:cNvGrpSpPr/>
          <p:nvPr/>
        </p:nvGrpSpPr>
        <p:grpSpPr>
          <a:xfrm>
            <a:off x="3046558" y="725354"/>
            <a:ext cx="1607637" cy="459928"/>
            <a:chOff x="3046558" y="725354"/>
            <a:chExt cx="1607637" cy="45992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7CD131D-16B7-4542-8BA8-65BA9A82D89C}"/>
                </a:ext>
              </a:extLst>
            </p:cNvPr>
            <p:cNvSpPr/>
            <p:nvPr/>
          </p:nvSpPr>
          <p:spPr>
            <a:xfrm>
              <a:off x="3809081" y="725354"/>
              <a:ext cx="845114" cy="459928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BA258A-8E3C-4A2D-B873-5EF202DAA428}"/>
                </a:ext>
              </a:extLst>
            </p:cNvPr>
            <p:cNvSpPr/>
            <p:nvPr/>
          </p:nvSpPr>
          <p:spPr>
            <a:xfrm>
              <a:off x="3046558" y="919161"/>
              <a:ext cx="301480" cy="157175"/>
            </a:xfrm>
            <a:custGeom>
              <a:avLst/>
              <a:gdLst>
                <a:gd name="connsiteX0" fmla="*/ 0 w 301480"/>
                <a:gd name="connsiteY0" fmla="*/ 0 h 157175"/>
                <a:gd name="connsiteX1" fmla="*/ 301480 w 301480"/>
                <a:gd name="connsiteY1" fmla="*/ 0 h 157175"/>
                <a:gd name="connsiteX2" fmla="*/ 301480 w 301480"/>
                <a:gd name="connsiteY2" fmla="*/ 157175 h 157175"/>
                <a:gd name="connsiteX3" fmla="*/ 0 w 301480"/>
                <a:gd name="connsiteY3" fmla="*/ 157175 h 157175"/>
                <a:gd name="connsiteX4" fmla="*/ 0 w 301480"/>
                <a:gd name="connsiteY4" fmla="*/ 0 h 1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480" h="157175" extrusionOk="0">
                  <a:moveTo>
                    <a:pt x="0" y="0"/>
                  </a:moveTo>
                  <a:cubicBezTo>
                    <a:pt x="150678" y="-592"/>
                    <a:pt x="210879" y="30880"/>
                    <a:pt x="301480" y="0"/>
                  </a:cubicBezTo>
                  <a:cubicBezTo>
                    <a:pt x="310047" y="65750"/>
                    <a:pt x="284370" y="119300"/>
                    <a:pt x="301480" y="157175"/>
                  </a:cubicBezTo>
                  <a:cubicBezTo>
                    <a:pt x="173272" y="186252"/>
                    <a:pt x="74236" y="150601"/>
                    <a:pt x="0" y="157175"/>
                  </a:cubicBezTo>
                  <a:cubicBezTo>
                    <a:pt x="-18852" y="115826"/>
                    <a:pt x="18350" y="59918"/>
                    <a:pt x="0" y="0"/>
                  </a:cubicBez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98541952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DB12014-D2D9-4530-AFEB-DD3D5538B834}"/>
                </a:ext>
              </a:extLst>
            </p:cNvPr>
            <p:cNvCxnSpPr>
              <a:cxnSpLocks/>
              <a:stCxn id="26" idx="1"/>
              <a:endCxn id="18" idx="3"/>
            </p:cNvCxnSpPr>
            <p:nvPr/>
          </p:nvCxnSpPr>
          <p:spPr>
            <a:xfrm flipH="1">
              <a:off x="3348038" y="955318"/>
              <a:ext cx="461043" cy="424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7E569C-A2FA-46B9-AF4D-F4E361530C9A}"/>
                </a:ext>
              </a:extLst>
            </p:cNvPr>
            <p:cNvSpPr txBox="1"/>
            <p:nvPr/>
          </p:nvSpPr>
          <p:spPr>
            <a:xfrm>
              <a:off x="3828891" y="755263"/>
              <a:ext cx="825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C00000"/>
                  </a:solidFill>
                  <a:latin typeface="Raleway" panose="020B0604020202020204" charset="0"/>
                </a:rPr>
                <a:t>Distance </a:t>
              </a:r>
              <a:r>
                <a:rPr lang="en-US" sz="1000" b="1" dirty="0" err="1">
                  <a:solidFill>
                    <a:srgbClr val="C00000"/>
                  </a:solidFill>
                  <a:latin typeface="Raleway" panose="020B0604020202020204" charset="0"/>
                </a:rPr>
                <a:t>estimée</a:t>
              </a:r>
              <a:endParaRPr lang="en-US" sz="1000" b="1" dirty="0">
                <a:solidFill>
                  <a:srgbClr val="C00000"/>
                </a:solidFill>
                <a:latin typeface="Raleway" panose="020B060402020202020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1BBF056-E20F-49B9-836D-71FB4374BE47}"/>
              </a:ext>
            </a:extLst>
          </p:cNvPr>
          <p:cNvSpPr/>
          <p:nvPr/>
        </p:nvSpPr>
        <p:spPr>
          <a:xfrm>
            <a:off x="1428744" y="2614524"/>
            <a:ext cx="423869" cy="161486"/>
          </a:xfrm>
          <a:custGeom>
            <a:avLst/>
            <a:gdLst>
              <a:gd name="connsiteX0" fmla="*/ 0 w 423869"/>
              <a:gd name="connsiteY0" fmla="*/ 0 h 161486"/>
              <a:gd name="connsiteX1" fmla="*/ 423869 w 423869"/>
              <a:gd name="connsiteY1" fmla="*/ 0 h 161486"/>
              <a:gd name="connsiteX2" fmla="*/ 423869 w 423869"/>
              <a:gd name="connsiteY2" fmla="*/ 161486 h 161486"/>
              <a:gd name="connsiteX3" fmla="*/ 0 w 423869"/>
              <a:gd name="connsiteY3" fmla="*/ 161486 h 161486"/>
              <a:gd name="connsiteX4" fmla="*/ 0 w 423869"/>
              <a:gd name="connsiteY4" fmla="*/ 0 h 16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69" h="161486" extrusionOk="0">
                <a:moveTo>
                  <a:pt x="0" y="0"/>
                </a:moveTo>
                <a:cubicBezTo>
                  <a:pt x="180560" y="-26388"/>
                  <a:pt x="253226" y="34749"/>
                  <a:pt x="423869" y="0"/>
                </a:cubicBezTo>
                <a:cubicBezTo>
                  <a:pt x="423994" y="70648"/>
                  <a:pt x="419407" y="117033"/>
                  <a:pt x="423869" y="161486"/>
                </a:cubicBezTo>
                <a:cubicBezTo>
                  <a:pt x="243101" y="168824"/>
                  <a:pt x="181207" y="135765"/>
                  <a:pt x="0" y="161486"/>
                </a:cubicBezTo>
                <a:cubicBezTo>
                  <a:pt x="-2702" y="83778"/>
                  <a:pt x="11231" y="50769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AB5A4BD-8369-41A9-AFB4-BCCEEF2FFE80}"/>
              </a:ext>
            </a:extLst>
          </p:cNvPr>
          <p:cNvCxnSpPr>
            <a:cxnSpLocks/>
            <a:stCxn id="47" idx="3"/>
            <a:endCxn id="45" idx="1"/>
          </p:cNvCxnSpPr>
          <p:nvPr/>
        </p:nvCxnSpPr>
        <p:spPr>
          <a:xfrm flipV="1">
            <a:off x="954246" y="2695267"/>
            <a:ext cx="474498" cy="258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4B1DBB0-0B4F-46E3-95AA-28EF5799E26D}"/>
              </a:ext>
            </a:extLst>
          </p:cNvPr>
          <p:cNvSpPr/>
          <p:nvPr/>
        </p:nvSpPr>
        <p:spPr>
          <a:xfrm>
            <a:off x="236793" y="2614524"/>
            <a:ext cx="717453" cy="67782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4B8A9F-CB1F-48B7-ACED-CBCAD3ED4774}"/>
              </a:ext>
            </a:extLst>
          </p:cNvPr>
          <p:cNvSpPr txBox="1"/>
          <p:nvPr/>
        </p:nvSpPr>
        <p:spPr>
          <a:xfrm>
            <a:off x="194764" y="2753379"/>
            <a:ext cx="80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Nom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d’endroit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7398D33-5352-4766-93D1-D74EFF6D1E4B}"/>
              </a:ext>
            </a:extLst>
          </p:cNvPr>
          <p:cNvSpPr/>
          <p:nvPr/>
        </p:nvSpPr>
        <p:spPr>
          <a:xfrm>
            <a:off x="1428744" y="1177558"/>
            <a:ext cx="1919294" cy="313105"/>
          </a:xfrm>
          <a:custGeom>
            <a:avLst/>
            <a:gdLst>
              <a:gd name="connsiteX0" fmla="*/ 0 w 1919294"/>
              <a:gd name="connsiteY0" fmla="*/ 0 h 313105"/>
              <a:gd name="connsiteX1" fmla="*/ 441438 w 1919294"/>
              <a:gd name="connsiteY1" fmla="*/ 0 h 313105"/>
              <a:gd name="connsiteX2" fmla="*/ 882875 w 1919294"/>
              <a:gd name="connsiteY2" fmla="*/ 0 h 313105"/>
              <a:gd name="connsiteX3" fmla="*/ 1381892 w 1919294"/>
              <a:gd name="connsiteY3" fmla="*/ 0 h 313105"/>
              <a:gd name="connsiteX4" fmla="*/ 1919294 w 1919294"/>
              <a:gd name="connsiteY4" fmla="*/ 0 h 313105"/>
              <a:gd name="connsiteX5" fmla="*/ 1919294 w 1919294"/>
              <a:gd name="connsiteY5" fmla="*/ 313105 h 313105"/>
              <a:gd name="connsiteX6" fmla="*/ 1401085 w 1919294"/>
              <a:gd name="connsiteY6" fmla="*/ 313105 h 313105"/>
              <a:gd name="connsiteX7" fmla="*/ 882875 w 1919294"/>
              <a:gd name="connsiteY7" fmla="*/ 313105 h 313105"/>
              <a:gd name="connsiteX8" fmla="*/ 0 w 1919294"/>
              <a:gd name="connsiteY8" fmla="*/ 313105 h 313105"/>
              <a:gd name="connsiteX9" fmla="*/ 0 w 1919294"/>
              <a:gd name="connsiteY9" fmla="*/ 0 h 31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9294" h="313105" extrusionOk="0">
                <a:moveTo>
                  <a:pt x="0" y="0"/>
                </a:moveTo>
                <a:cubicBezTo>
                  <a:pt x="204682" y="-46318"/>
                  <a:pt x="335289" y="27090"/>
                  <a:pt x="441438" y="0"/>
                </a:cubicBezTo>
                <a:cubicBezTo>
                  <a:pt x="547587" y="-27090"/>
                  <a:pt x="787561" y="12532"/>
                  <a:pt x="882875" y="0"/>
                </a:cubicBezTo>
                <a:cubicBezTo>
                  <a:pt x="978189" y="-12532"/>
                  <a:pt x="1133321" y="31879"/>
                  <a:pt x="1381892" y="0"/>
                </a:cubicBezTo>
                <a:cubicBezTo>
                  <a:pt x="1630463" y="-31879"/>
                  <a:pt x="1727286" y="35637"/>
                  <a:pt x="1919294" y="0"/>
                </a:cubicBezTo>
                <a:cubicBezTo>
                  <a:pt x="1942995" y="141307"/>
                  <a:pt x="1915672" y="197062"/>
                  <a:pt x="1919294" y="313105"/>
                </a:cubicBezTo>
                <a:cubicBezTo>
                  <a:pt x="1750002" y="342561"/>
                  <a:pt x="1574216" y="278798"/>
                  <a:pt x="1401085" y="313105"/>
                </a:cubicBezTo>
                <a:cubicBezTo>
                  <a:pt x="1227954" y="347412"/>
                  <a:pt x="1126482" y="273446"/>
                  <a:pt x="882875" y="313105"/>
                </a:cubicBezTo>
                <a:cubicBezTo>
                  <a:pt x="639268" y="352764"/>
                  <a:pt x="363741" y="253433"/>
                  <a:pt x="0" y="313105"/>
                </a:cubicBezTo>
                <a:cubicBezTo>
                  <a:pt x="-9380" y="212519"/>
                  <a:pt x="22044" y="126783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0BF636CE-A795-4EDD-9DE9-837F0B0224EB}"/>
              </a:ext>
            </a:extLst>
          </p:cNvPr>
          <p:cNvCxnSpPr>
            <a:cxnSpLocks/>
            <a:stCxn id="68" idx="3"/>
            <a:endCxn id="50" idx="1"/>
          </p:cNvCxnSpPr>
          <p:nvPr/>
        </p:nvCxnSpPr>
        <p:spPr>
          <a:xfrm>
            <a:off x="3348038" y="1334111"/>
            <a:ext cx="2295745" cy="1237639"/>
          </a:xfrm>
          <a:prstGeom prst="bentConnector3">
            <a:avLst>
              <a:gd name="adj1" fmla="val 20542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60630B7-BD4B-4005-8AF1-AF45D6FD6AC2}"/>
              </a:ext>
            </a:extLst>
          </p:cNvPr>
          <p:cNvSpPr/>
          <p:nvPr/>
        </p:nvSpPr>
        <p:spPr>
          <a:xfrm>
            <a:off x="4149443" y="1521644"/>
            <a:ext cx="845114" cy="459928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DC1C31A-6238-4DD6-9503-492E3838C9AD}"/>
              </a:ext>
            </a:extLst>
          </p:cNvPr>
          <p:cNvSpPr/>
          <p:nvPr/>
        </p:nvSpPr>
        <p:spPr>
          <a:xfrm>
            <a:off x="5830323" y="1076336"/>
            <a:ext cx="418078" cy="157175"/>
          </a:xfrm>
          <a:custGeom>
            <a:avLst/>
            <a:gdLst>
              <a:gd name="connsiteX0" fmla="*/ 0 w 418078"/>
              <a:gd name="connsiteY0" fmla="*/ 0 h 157175"/>
              <a:gd name="connsiteX1" fmla="*/ 418078 w 418078"/>
              <a:gd name="connsiteY1" fmla="*/ 0 h 157175"/>
              <a:gd name="connsiteX2" fmla="*/ 418078 w 418078"/>
              <a:gd name="connsiteY2" fmla="*/ 157175 h 157175"/>
              <a:gd name="connsiteX3" fmla="*/ 0 w 418078"/>
              <a:gd name="connsiteY3" fmla="*/ 157175 h 157175"/>
              <a:gd name="connsiteX4" fmla="*/ 0 w 418078"/>
              <a:gd name="connsiteY4" fmla="*/ 0 h 1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078" h="157175" extrusionOk="0">
                <a:moveTo>
                  <a:pt x="0" y="0"/>
                </a:moveTo>
                <a:cubicBezTo>
                  <a:pt x="141423" y="-21983"/>
                  <a:pt x="319810" y="10176"/>
                  <a:pt x="418078" y="0"/>
                </a:cubicBezTo>
                <a:cubicBezTo>
                  <a:pt x="426645" y="65750"/>
                  <a:pt x="400968" y="119300"/>
                  <a:pt x="418078" y="157175"/>
                </a:cubicBezTo>
                <a:cubicBezTo>
                  <a:pt x="270790" y="173160"/>
                  <a:pt x="182454" y="137070"/>
                  <a:pt x="0" y="157175"/>
                </a:cubicBezTo>
                <a:cubicBezTo>
                  <a:pt x="-18852" y="115826"/>
                  <a:pt x="18350" y="59918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A49BC17-39B4-4DF4-84C4-6F20ABCCEF62}"/>
              </a:ext>
            </a:extLst>
          </p:cNvPr>
          <p:cNvCxnSpPr>
            <a:cxnSpLocks/>
            <a:stCxn id="83" idx="3"/>
            <a:endCxn id="81" idx="1"/>
          </p:cNvCxnSpPr>
          <p:nvPr/>
        </p:nvCxnSpPr>
        <p:spPr>
          <a:xfrm flipV="1">
            <a:off x="4994557" y="1154924"/>
            <a:ext cx="835766" cy="596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8E958F3C-26D6-461A-A2D6-A58E1F6E7D54}"/>
              </a:ext>
            </a:extLst>
          </p:cNvPr>
          <p:cNvSpPr txBox="1"/>
          <p:nvPr/>
        </p:nvSpPr>
        <p:spPr>
          <a:xfrm>
            <a:off x="4169253" y="1551553"/>
            <a:ext cx="82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Distance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exacte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E5DDF0C-6A3B-4043-802E-7B61B6993ABE}"/>
              </a:ext>
            </a:extLst>
          </p:cNvPr>
          <p:cNvSpPr/>
          <p:nvPr/>
        </p:nvSpPr>
        <p:spPr>
          <a:xfrm>
            <a:off x="6257359" y="1076347"/>
            <a:ext cx="374422" cy="157175"/>
          </a:xfrm>
          <a:custGeom>
            <a:avLst/>
            <a:gdLst>
              <a:gd name="connsiteX0" fmla="*/ 0 w 374422"/>
              <a:gd name="connsiteY0" fmla="*/ 0 h 157175"/>
              <a:gd name="connsiteX1" fmla="*/ 374422 w 374422"/>
              <a:gd name="connsiteY1" fmla="*/ 0 h 157175"/>
              <a:gd name="connsiteX2" fmla="*/ 374422 w 374422"/>
              <a:gd name="connsiteY2" fmla="*/ 157175 h 157175"/>
              <a:gd name="connsiteX3" fmla="*/ 0 w 374422"/>
              <a:gd name="connsiteY3" fmla="*/ 157175 h 157175"/>
              <a:gd name="connsiteX4" fmla="*/ 0 w 374422"/>
              <a:gd name="connsiteY4" fmla="*/ 0 h 1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22" h="157175" extrusionOk="0">
                <a:moveTo>
                  <a:pt x="0" y="0"/>
                </a:moveTo>
                <a:cubicBezTo>
                  <a:pt x="159100" y="-1793"/>
                  <a:pt x="252221" y="3250"/>
                  <a:pt x="374422" y="0"/>
                </a:cubicBezTo>
                <a:cubicBezTo>
                  <a:pt x="382989" y="65750"/>
                  <a:pt x="357312" y="119300"/>
                  <a:pt x="374422" y="157175"/>
                </a:cubicBezTo>
                <a:cubicBezTo>
                  <a:pt x="191769" y="192354"/>
                  <a:pt x="113413" y="115023"/>
                  <a:pt x="0" y="157175"/>
                </a:cubicBezTo>
                <a:cubicBezTo>
                  <a:pt x="-18852" y="115826"/>
                  <a:pt x="18350" y="59918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2184B1F-058A-4CA1-850C-2ED3F3C19AED}"/>
              </a:ext>
            </a:extLst>
          </p:cNvPr>
          <p:cNvCxnSpPr>
            <a:cxnSpLocks/>
            <a:stCxn id="95" idx="1"/>
            <a:endCxn id="91" idx="3"/>
          </p:cNvCxnSpPr>
          <p:nvPr/>
        </p:nvCxnSpPr>
        <p:spPr>
          <a:xfrm flipH="1" flipV="1">
            <a:off x="6631781" y="1154935"/>
            <a:ext cx="1515180" cy="5060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9E0B69B-72BE-4C31-9731-977BF98774B7}"/>
              </a:ext>
            </a:extLst>
          </p:cNvPr>
          <p:cNvSpPr/>
          <p:nvPr/>
        </p:nvSpPr>
        <p:spPr>
          <a:xfrm>
            <a:off x="8146961" y="1280003"/>
            <a:ext cx="845114" cy="761993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8217C51-2EAD-4E12-8855-F10131231496}"/>
              </a:ext>
            </a:extLst>
          </p:cNvPr>
          <p:cNvSpPr txBox="1"/>
          <p:nvPr/>
        </p:nvSpPr>
        <p:spPr>
          <a:xfrm>
            <a:off x="8156866" y="1307056"/>
            <a:ext cx="82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C00000"/>
                </a:solidFill>
                <a:latin typeface="Raleway" panose="020B0604020202020204" charset="0"/>
              </a:rPr>
              <a:t>Durée estimée de la marche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00FC781-8780-4C2C-9EDF-327DF4C721D2}"/>
              </a:ext>
            </a:extLst>
          </p:cNvPr>
          <p:cNvSpPr/>
          <p:nvPr/>
        </p:nvSpPr>
        <p:spPr>
          <a:xfrm>
            <a:off x="6336506" y="919161"/>
            <a:ext cx="1245393" cy="135733"/>
          </a:xfrm>
          <a:custGeom>
            <a:avLst/>
            <a:gdLst>
              <a:gd name="connsiteX0" fmla="*/ 0 w 1245393"/>
              <a:gd name="connsiteY0" fmla="*/ 0 h 135733"/>
              <a:gd name="connsiteX1" fmla="*/ 390223 w 1245393"/>
              <a:gd name="connsiteY1" fmla="*/ 0 h 135733"/>
              <a:gd name="connsiteX2" fmla="*/ 780446 w 1245393"/>
              <a:gd name="connsiteY2" fmla="*/ 0 h 135733"/>
              <a:gd name="connsiteX3" fmla="*/ 1245393 w 1245393"/>
              <a:gd name="connsiteY3" fmla="*/ 0 h 135733"/>
              <a:gd name="connsiteX4" fmla="*/ 1245393 w 1245393"/>
              <a:gd name="connsiteY4" fmla="*/ 135733 h 135733"/>
              <a:gd name="connsiteX5" fmla="*/ 867624 w 1245393"/>
              <a:gd name="connsiteY5" fmla="*/ 135733 h 135733"/>
              <a:gd name="connsiteX6" fmla="*/ 464947 w 1245393"/>
              <a:gd name="connsiteY6" fmla="*/ 135733 h 135733"/>
              <a:gd name="connsiteX7" fmla="*/ 0 w 1245393"/>
              <a:gd name="connsiteY7" fmla="*/ 135733 h 135733"/>
              <a:gd name="connsiteX8" fmla="*/ 0 w 1245393"/>
              <a:gd name="connsiteY8" fmla="*/ 0 h 13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5393" h="135733" extrusionOk="0">
                <a:moveTo>
                  <a:pt x="0" y="0"/>
                </a:moveTo>
                <a:cubicBezTo>
                  <a:pt x="121729" y="-40027"/>
                  <a:pt x="258461" y="16806"/>
                  <a:pt x="390223" y="0"/>
                </a:cubicBezTo>
                <a:cubicBezTo>
                  <a:pt x="521985" y="-16806"/>
                  <a:pt x="651299" y="46168"/>
                  <a:pt x="780446" y="0"/>
                </a:cubicBezTo>
                <a:cubicBezTo>
                  <a:pt x="909593" y="-46168"/>
                  <a:pt x="1077132" y="39053"/>
                  <a:pt x="1245393" y="0"/>
                </a:cubicBezTo>
                <a:cubicBezTo>
                  <a:pt x="1258380" y="61247"/>
                  <a:pt x="1230164" y="102254"/>
                  <a:pt x="1245393" y="135733"/>
                </a:cubicBezTo>
                <a:cubicBezTo>
                  <a:pt x="1118199" y="175690"/>
                  <a:pt x="994448" y="114847"/>
                  <a:pt x="867624" y="135733"/>
                </a:cubicBezTo>
                <a:cubicBezTo>
                  <a:pt x="740800" y="156619"/>
                  <a:pt x="620596" y="115774"/>
                  <a:pt x="464947" y="135733"/>
                </a:cubicBezTo>
                <a:cubicBezTo>
                  <a:pt x="309298" y="155692"/>
                  <a:pt x="171691" y="134360"/>
                  <a:pt x="0" y="135733"/>
                </a:cubicBezTo>
                <a:cubicBezTo>
                  <a:pt x="-13149" y="95843"/>
                  <a:pt x="4908" y="42611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0E32960-CB68-4D60-9443-F8F6175B802C}"/>
              </a:ext>
            </a:extLst>
          </p:cNvPr>
          <p:cNvCxnSpPr>
            <a:cxnSpLocks/>
            <a:stCxn id="102" idx="1"/>
            <a:endCxn id="100" idx="3"/>
          </p:cNvCxnSpPr>
          <p:nvPr/>
        </p:nvCxnSpPr>
        <p:spPr>
          <a:xfrm flipH="1">
            <a:off x="7581899" y="947687"/>
            <a:ext cx="565062" cy="39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C3898397-BC71-48AA-ADD8-EFB2A50095BC}"/>
              </a:ext>
            </a:extLst>
          </p:cNvPr>
          <p:cNvSpPr/>
          <p:nvPr/>
        </p:nvSpPr>
        <p:spPr>
          <a:xfrm>
            <a:off x="8146961" y="809251"/>
            <a:ext cx="772824" cy="276871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464994F-298A-44E2-BACE-1A9F6B1CCEF4}"/>
              </a:ext>
            </a:extLst>
          </p:cNvPr>
          <p:cNvSpPr txBox="1"/>
          <p:nvPr/>
        </p:nvSpPr>
        <p:spPr>
          <a:xfrm>
            <a:off x="8160470" y="823074"/>
            <a:ext cx="745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Environs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C580905-5363-4CB7-B3AB-F3A56EA56813}"/>
              </a:ext>
            </a:extLst>
          </p:cNvPr>
          <p:cNvSpPr/>
          <p:nvPr/>
        </p:nvSpPr>
        <p:spPr>
          <a:xfrm>
            <a:off x="6428362" y="604175"/>
            <a:ext cx="703482" cy="181638"/>
          </a:xfrm>
          <a:custGeom>
            <a:avLst/>
            <a:gdLst>
              <a:gd name="connsiteX0" fmla="*/ 0 w 703482"/>
              <a:gd name="connsiteY0" fmla="*/ 0 h 181638"/>
              <a:gd name="connsiteX1" fmla="*/ 337671 w 703482"/>
              <a:gd name="connsiteY1" fmla="*/ 0 h 181638"/>
              <a:gd name="connsiteX2" fmla="*/ 703482 w 703482"/>
              <a:gd name="connsiteY2" fmla="*/ 0 h 181638"/>
              <a:gd name="connsiteX3" fmla="*/ 703482 w 703482"/>
              <a:gd name="connsiteY3" fmla="*/ 181638 h 181638"/>
              <a:gd name="connsiteX4" fmla="*/ 351741 w 703482"/>
              <a:gd name="connsiteY4" fmla="*/ 181638 h 181638"/>
              <a:gd name="connsiteX5" fmla="*/ 0 w 703482"/>
              <a:gd name="connsiteY5" fmla="*/ 181638 h 181638"/>
              <a:gd name="connsiteX6" fmla="*/ 0 w 703482"/>
              <a:gd name="connsiteY6" fmla="*/ 0 h 18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482" h="181638" extrusionOk="0">
                <a:moveTo>
                  <a:pt x="0" y="0"/>
                </a:moveTo>
                <a:cubicBezTo>
                  <a:pt x="100126" y="-6642"/>
                  <a:pt x="255794" y="11660"/>
                  <a:pt x="337671" y="0"/>
                </a:cubicBezTo>
                <a:cubicBezTo>
                  <a:pt x="419548" y="-11660"/>
                  <a:pt x="601811" y="23622"/>
                  <a:pt x="703482" y="0"/>
                </a:cubicBezTo>
                <a:cubicBezTo>
                  <a:pt x="719315" y="48399"/>
                  <a:pt x="683812" y="117694"/>
                  <a:pt x="703482" y="181638"/>
                </a:cubicBezTo>
                <a:cubicBezTo>
                  <a:pt x="539461" y="195034"/>
                  <a:pt x="490357" y="142202"/>
                  <a:pt x="351741" y="181638"/>
                </a:cubicBezTo>
                <a:cubicBezTo>
                  <a:pt x="213125" y="221074"/>
                  <a:pt x="78334" y="175082"/>
                  <a:pt x="0" y="181638"/>
                </a:cubicBezTo>
                <a:cubicBezTo>
                  <a:pt x="-5712" y="135518"/>
                  <a:pt x="21403" y="86548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2247C3C-F6BB-4241-8B23-4335F8581D55}"/>
              </a:ext>
            </a:extLst>
          </p:cNvPr>
          <p:cNvCxnSpPr>
            <a:cxnSpLocks/>
            <a:stCxn id="38" idx="3"/>
            <a:endCxn id="36" idx="1"/>
          </p:cNvCxnSpPr>
          <p:nvPr/>
        </p:nvCxnSpPr>
        <p:spPr>
          <a:xfrm>
            <a:off x="5421451" y="416353"/>
            <a:ext cx="1006911" cy="2786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C19964-4356-44AB-8F66-E3EBA74C0B2A}"/>
              </a:ext>
            </a:extLst>
          </p:cNvPr>
          <p:cNvSpPr/>
          <p:nvPr/>
        </p:nvSpPr>
        <p:spPr>
          <a:xfrm>
            <a:off x="4703998" y="77443"/>
            <a:ext cx="717453" cy="67782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98B9D9-9F41-4051-9089-C44465B897C7}"/>
              </a:ext>
            </a:extLst>
          </p:cNvPr>
          <p:cNvSpPr txBox="1"/>
          <p:nvPr/>
        </p:nvSpPr>
        <p:spPr>
          <a:xfrm>
            <a:off x="4661969" y="216298"/>
            <a:ext cx="80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Nom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d’endroit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69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74"/>
          <p:cNvSpPr txBox="1">
            <a:spLocks noGrp="1"/>
          </p:cNvSpPr>
          <p:nvPr>
            <p:ph type="title"/>
          </p:nvPr>
        </p:nvSpPr>
        <p:spPr>
          <a:xfrm>
            <a:off x="1737750" y="2149350"/>
            <a:ext cx="56685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Trouver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7767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CEAF20-BA3A-4CD7-B07D-D979C2170616}"/>
              </a:ext>
            </a:extLst>
          </p:cNvPr>
          <p:cNvGrpSpPr/>
          <p:nvPr/>
        </p:nvGrpSpPr>
        <p:grpSpPr>
          <a:xfrm>
            <a:off x="5643783" y="255123"/>
            <a:ext cx="2280846" cy="4633253"/>
            <a:chOff x="5643783" y="255123"/>
            <a:chExt cx="2280846" cy="46332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A417CA-273D-45F5-A295-116FB5631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346"/>
            <a:stretch/>
          </p:blipFill>
          <p:spPr>
            <a:xfrm>
              <a:off x="5771444" y="396693"/>
              <a:ext cx="2025524" cy="438552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3AF1C9C-6D66-440D-A741-359048B6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783" y="255123"/>
              <a:ext cx="2280846" cy="463325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66D1C-32FB-41D6-A59B-BF502A494AEE}"/>
              </a:ext>
            </a:extLst>
          </p:cNvPr>
          <p:cNvGrpSpPr/>
          <p:nvPr/>
        </p:nvGrpSpPr>
        <p:grpSpPr>
          <a:xfrm>
            <a:off x="1253956" y="255123"/>
            <a:ext cx="2280846" cy="4633253"/>
            <a:chOff x="511592" y="255123"/>
            <a:chExt cx="2280846" cy="46332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0A2252-FB70-4B9B-B381-B6F9076017DF}"/>
                </a:ext>
              </a:extLst>
            </p:cNvPr>
            <p:cNvGrpSpPr/>
            <p:nvPr/>
          </p:nvGrpSpPr>
          <p:grpSpPr>
            <a:xfrm>
              <a:off x="511592" y="255123"/>
              <a:ext cx="2280846" cy="4633253"/>
              <a:chOff x="2481068" y="-190500"/>
              <a:chExt cx="2581664" cy="51435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DE9E7B8-BB97-428E-A9E2-18E003065E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5260"/>
              <a:stretch/>
            </p:blipFill>
            <p:spPr>
              <a:xfrm>
                <a:off x="2625566" y="-33338"/>
                <a:ext cx="2292668" cy="482338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A83A82-5D93-4D33-9053-5D207D43E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1068" y="-190500"/>
                <a:ext cx="2581664" cy="514350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B19F44-9040-4492-91CA-320FA1840F65}"/>
                </a:ext>
              </a:extLst>
            </p:cNvPr>
            <p:cNvSpPr/>
            <p:nvPr/>
          </p:nvSpPr>
          <p:spPr>
            <a:xfrm>
              <a:off x="696351" y="893298"/>
              <a:ext cx="1519311" cy="400930"/>
            </a:xfrm>
            <a:custGeom>
              <a:avLst/>
              <a:gdLst>
                <a:gd name="connsiteX0" fmla="*/ 0 w 1519311"/>
                <a:gd name="connsiteY0" fmla="*/ 0 h 400930"/>
                <a:gd name="connsiteX1" fmla="*/ 476051 w 1519311"/>
                <a:gd name="connsiteY1" fmla="*/ 0 h 400930"/>
                <a:gd name="connsiteX2" fmla="*/ 952102 w 1519311"/>
                <a:gd name="connsiteY2" fmla="*/ 0 h 400930"/>
                <a:gd name="connsiteX3" fmla="*/ 1519311 w 1519311"/>
                <a:gd name="connsiteY3" fmla="*/ 0 h 400930"/>
                <a:gd name="connsiteX4" fmla="*/ 1519311 w 1519311"/>
                <a:gd name="connsiteY4" fmla="*/ 400930 h 400930"/>
                <a:gd name="connsiteX5" fmla="*/ 1058453 w 1519311"/>
                <a:gd name="connsiteY5" fmla="*/ 400930 h 400930"/>
                <a:gd name="connsiteX6" fmla="*/ 567209 w 1519311"/>
                <a:gd name="connsiteY6" fmla="*/ 400930 h 400930"/>
                <a:gd name="connsiteX7" fmla="*/ 0 w 1519311"/>
                <a:gd name="connsiteY7" fmla="*/ 400930 h 400930"/>
                <a:gd name="connsiteX8" fmla="*/ 0 w 1519311"/>
                <a:gd name="connsiteY8" fmla="*/ 0 h 40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311" h="400930" extrusionOk="0">
                  <a:moveTo>
                    <a:pt x="0" y="0"/>
                  </a:moveTo>
                  <a:cubicBezTo>
                    <a:pt x="194550" y="-40482"/>
                    <a:pt x="330967" y="11538"/>
                    <a:pt x="476051" y="0"/>
                  </a:cubicBezTo>
                  <a:cubicBezTo>
                    <a:pt x="621135" y="-11538"/>
                    <a:pt x="743116" y="37864"/>
                    <a:pt x="952102" y="0"/>
                  </a:cubicBezTo>
                  <a:cubicBezTo>
                    <a:pt x="1161088" y="-37864"/>
                    <a:pt x="1260665" y="10173"/>
                    <a:pt x="1519311" y="0"/>
                  </a:cubicBezTo>
                  <a:cubicBezTo>
                    <a:pt x="1521730" y="98080"/>
                    <a:pt x="1500446" y="310492"/>
                    <a:pt x="1519311" y="400930"/>
                  </a:cubicBezTo>
                  <a:cubicBezTo>
                    <a:pt x="1395468" y="443500"/>
                    <a:pt x="1240489" y="355885"/>
                    <a:pt x="1058453" y="400930"/>
                  </a:cubicBezTo>
                  <a:cubicBezTo>
                    <a:pt x="876417" y="445975"/>
                    <a:pt x="677331" y="368956"/>
                    <a:pt x="567209" y="400930"/>
                  </a:cubicBezTo>
                  <a:cubicBezTo>
                    <a:pt x="457087" y="432904"/>
                    <a:pt x="236517" y="379384"/>
                    <a:pt x="0" y="400930"/>
                  </a:cubicBezTo>
                  <a:cubicBezTo>
                    <a:pt x="-22773" y="280226"/>
                    <a:pt x="6924" y="110135"/>
                    <a:pt x="0" y="0"/>
                  </a:cubicBez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98541952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BA258A-8E3C-4A2D-B873-5EF202DAA428}"/>
                </a:ext>
              </a:extLst>
            </p:cNvPr>
            <p:cNvSpPr/>
            <p:nvPr/>
          </p:nvSpPr>
          <p:spPr>
            <a:xfrm>
              <a:off x="2379041" y="919161"/>
              <a:ext cx="180802" cy="184125"/>
            </a:xfrm>
            <a:custGeom>
              <a:avLst/>
              <a:gdLst>
                <a:gd name="connsiteX0" fmla="*/ 0 w 180802"/>
                <a:gd name="connsiteY0" fmla="*/ 0 h 184125"/>
                <a:gd name="connsiteX1" fmla="*/ 180802 w 180802"/>
                <a:gd name="connsiteY1" fmla="*/ 0 h 184125"/>
                <a:gd name="connsiteX2" fmla="*/ 180802 w 180802"/>
                <a:gd name="connsiteY2" fmla="*/ 184125 h 184125"/>
                <a:gd name="connsiteX3" fmla="*/ 0 w 180802"/>
                <a:gd name="connsiteY3" fmla="*/ 184125 h 184125"/>
                <a:gd name="connsiteX4" fmla="*/ 0 w 180802"/>
                <a:gd name="connsiteY4" fmla="*/ 0 h 18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02" h="184125" extrusionOk="0">
                  <a:moveTo>
                    <a:pt x="0" y="0"/>
                  </a:moveTo>
                  <a:cubicBezTo>
                    <a:pt x="42950" y="-18469"/>
                    <a:pt x="112907" y="11081"/>
                    <a:pt x="180802" y="0"/>
                  </a:cubicBezTo>
                  <a:cubicBezTo>
                    <a:pt x="190677" y="45261"/>
                    <a:pt x="160308" y="96541"/>
                    <a:pt x="180802" y="184125"/>
                  </a:cubicBezTo>
                  <a:cubicBezTo>
                    <a:pt x="122231" y="184754"/>
                    <a:pt x="77441" y="179643"/>
                    <a:pt x="0" y="184125"/>
                  </a:cubicBezTo>
                  <a:cubicBezTo>
                    <a:pt x="-1833" y="103919"/>
                    <a:pt x="14669" y="48030"/>
                    <a:pt x="0" y="0"/>
                  </a:cubicBez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98541952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93E0C3-0E3F-477E-9D1A-1F27C73C1E2A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1199847" y="904421"/>
            <a:ext cx="238868" cy="1893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EF8197-B488-42A1-962A-923564BC5A39}"/>
              </a:ext>
            </a:extLst>
          </p:cNvPr>
          <p:cNvSpPr/>
          <p:nvPr/>
        </p:nvSpPr>
        <p:spPr>
          <a:xfrm>
            <a:off x="105015" y="576524"/>
            <a:ext cx="1094832" cy="655793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FE768-7B0F-4A93-BD56-5B640AB1B7CA}"/>
              </a:ext>
            </a:extLst>
          </p:cNvPr>
          <p:cNvSpPr txBox="1"/>
          <p:nvPr/>
        </p:nvSpPr>
        <p:spPr>
          <a:xfrm>
            <a:off x="107388" y="726770"/>
            <a:ext cx="1108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Emplacement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actuel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B12014-D2D9-4530-AFEB-DD3D5538B834}"/>
              </a:ext>
            </a:extLst>
          </p:cNvPr>
          <p:cNvCxnSpPr>
            <a:cxnSpLocks/>
            <a:stCxn id="26" idx="1"/>
            <a:endCxn id="18" idx="3"/>
          </p:cNvCxnSpPr>
          <p:nvPr/>
        </p:nvCxnSpPr>
        <p:spPr>
          <a:xfrm flipH="1">
            <a:off x="3302207" y="955318"/>
            <a:ext cx="697707" cy="559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7CD131D-16B7-4542-8BA8-65BA9A82D89C}"/>
              </a:ext>
            </a:extLst>
          </p:cNvPr>
          <p:cNvSpPr/>
          <p:nvPr/>
        </p:nvSpPr>
        <p:spPr>
          <a:xfrm>
            <a:off x="3999914" y="616408"/>
            <a:ext cx="1210946" cy="67782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7E569C-A2FA-46B9-AF4D-F4E361530C9A}"/>
              </a:ext>
            </a:extLst>
          </p:cNvPr>
          <p:cNvSpPr txBox="1"/>
          <p:nvPr/>
        </p:nvSpPr>
        <p:spPr>
          <a:xfrm>
            <a:off x="4019724" y="678319"/>
            <a:ext cx="1191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C00000"/>
                </a:solidFill>
                <a:latin typeface="Raleway" panose="020B0604020202020204" charset="0"/>
              </a:rPr>
              <a:t>Mettre à jour l’emplacement actuel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B35BBD-B110-472B-ADE0-FA8F518DBC1E}"/>
              </a:ext>
            </a:extLst>
          </p:cNvPr>
          <p:cNvSpPr/>
          <p:nvPr/>
        </p:nvSpPr>
        <p:spPr>
          <a:xfrm>
            <a:off x="1437825" y="2440468"/>
            <a:ext cx="1913108" cy="400929"/>
          </a:xfrm>
          <a:custGeom>
            <a:avLst/>
            <a:gdLst>
              <a:gd name="connsiteX0" fmla="*/ 0 w 1913108"/>
              <a:gd name="connsiteY0" fmla="*/ 0 h 400929"/>
              <a:gd name="connsiteX1" fmla="*/ 440015 w 1913108"/>
              <a:gd name="connsiteY1" fmla="*/ 0 h 400929"/>
              <a:gd name="connsiteX2" fmla="*/ 880030 w 1913108"/>
              <a:gd name="connsiteY2" fmla="*/ 0 h 400929"/>
              <a:gd name="connsiteX3" fmla="*/ 1377438 w 1913108"/>
              <a:gd name="connsiteY3" fmla="*/ 0 h 400929"/>
              <a:gd name="connsiteX4" fmla="*/ 1913108 w 1913108"/>
              <a:gd name="connsiteY4" fmla="*/ 0 h 400929"/>
              <a:gd name="connsiteX5" fmla="*/ 1913108 w 1913108"/>
              <a:gd name="connsiteY5" fmla="*/ 400929 h 400929"/>
              <a:gd name="connsiteX6" fmla="*/ 1396569 w 1913108"/>
              <a:gd name="connsiteY6" fmla="*/ 400929 h 400929"/>
              <a:gd name="connsiteX7" fmla="*/ 880030 w 1913108"/>
              <a:gd name="connsiteY7" fmla="*/ 400929 h 400929"/>
              <a:gd name="connsiteX8" fmla="*/ 0 w 1913108"/>
              <a:gd name="connsiteY8" fmla="*/ 400929 h 400929"/>
              <a:gd name="connsiteX9" fmla="*/ 0 w 1913108"/>
              <a:gd name="connsiteY9" fmla="*/ 0 h 40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3108" h="400929" extrusionOk="0">
                <a:moveTo>
                  <a:pt x="0" y="0"/>
                </a:moveTo>
                <a:cubicBezTo>
                  <a:pt x="90734" y="-18904"/>
                  <a:pt x="303894" y="2301"/>
                  <a:pt x="440015" y="0"/>
                </a:cubicBezTo>
                <a:cubicBezTo>
                  <a:pt x="576137" y="-2301"/>
                  <a:pt x="686814" y="36381"/>
                  <a:pt x="880030" y="0"/>
                </a:cubicBezTo>
                <a:cubicBezTo>
                  <a:pt x="1073247" y="-36381"/>
                  <a:pt x="1231648" y="22554"/>
                  <a:pt x="1377438" y="0"/>
                </a:cubicBezTo>
                <a:cubicBezTo>
                  <a:pt x="1523228" y="-22554"/>
                  <a:pt x="1707269" y="16837"/>
                  <a:pt x="1913108" y="0"/>
                </a:cubicBezTo>
                <a:cubicBezTo>
                  <a:pt x="1955486" y="119717"/>
                  <a:pt x="1908706" y="274754"/>
                  <a:pt x="1913108" y="400929"/>
                </a:cubicBezTo>
                <a:cubicBezTo>
                  <a:pt x="1704661" y="427366"/>
                  <a:pt x="1539498" y="382855"/>
                  <a:pt x="1396569" y="400929"/>
                </a:cubicBezTo>
                <a:cubicBezTo>
                  <a:pt x="1253640" y="419003"/>
                  <a:pt x="1135045" y="370710"/>
                  <a:pt x="880030" y="400929"/>
                </a:cubicBezTo>
                <a:cubicBezTo>
                  <a:pt x="625015" y="431148"/>
                  <a:pt x="425207" y="300942"/>
                  <a:pt x="0" y="400929"/>
                </a:cubicBezTo>
                <a:cubicBezTo>
                  <a:pt x="-27611" y="290297"/>
                  <a:pt x="3863" y="166391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3664439-77BA-4843-ADF0-4AE44C18F6DC}"/>
              </a:ext>
            </a:extLst>
          </p:cNvPr>
          <p:cNvCxnSpPr>
            <a:cxnSpLocks/>
            <a:stCxn id="37" idx="3"/>
            <a:endCxn id="50" idx="1"/>
          </p:cNvCxnSpPr>
          <p:nvPr/>
        </p:nvCxnSpPr>
        <p:spPr>
          <a:xfrm flipV="1">
            <a:off x="3350933" y="2571750"/>
            <a:ext cx="2292850" cy="691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4FD46FF-68ED-4B3A-B058-85CC264DE237}"/>
              </a:ext>
            </a:extLst>
          </p:cNvPr>
          <p:cNvSpPr/>
          <p:nvPr/>
        </p:nvSpPr>
        <p:spPr>
          <a:xfrm>
            <a:off x="5889624" y="893298"/>
            <a:ext cx="1603375" cy="310027"/>
          </a:xfrm>
          <a:custGeom>
            <a:avLst/>
            <a:gdLst>
              <a:gd name="connsiteX0" fmla="*/ 0 w 1603375"/>
              <a:gd name="connsiteY0" fmla="*/ 0 h 310027"/>
              <a:gd name="connsiteX1" fmla="*/ 502391 w 1603375"/>
              <a:gd name="connsiteY1" fmla="*/ 0 h 310027"/>
              <a:gd name="connsiteX2" fmla="*/ 1004782 w 1603375"/>
              <a:gd name="connsiteY2" fmla="*/ 0 h 310027"/>
              <a:gd name="connsiteX3" fmla="*/ 1603375 w 1603375"/>
              <a:gd name="connsiteY3" fmla="*/ 0 h 310027"/>
              <a:gd name="connsiteX4" fmla="*/ 1603375 w 1603375"/>
              <a:gd name="connsiteY4" fmla="*/ 310027 h 310027"/>
              <a:gd name="connsiteX5" fmla="*/ 1117018 w 1603375"/>
              <a:gd name="connsiteY5" fmla="*/ 310027 h 310027"/>
              <a:gd name="connsiteX6" fmla="*/ 598593 w 1603375"/>
              <a:gd name="connsiteY6" fmla="*/ 310027 h 310027"/>
              <a:gd name="connsiteX7" fmla="*/ 0 w 1603375"/>
              <a:gd name="connsiteY7" fmla="*/ 310027 h 310027"/>
              <a:gd name="connsiteX8" fmla="*/ 0 w 1603375"/>
              <a:gd name="connsiteY8" fmla="*/ 0 h 31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75" h="310027" extrusionOk="0">
                <a:moveTo>
                  <a:pt x="0" y="0"/>
                </a:moveTo>
                <a:cubicBezTo>
                  <a:pt x="201419" y="-41150"/>
                  <a:pt x="387670" y="54388"/>
                  <a:pt x="502391" y="0"/>
                </a:cubicBezTo>
                <a:cubicBezTo>
                  <a:pt x="617112" y="-54388"/>
                  <a:pt x="825283" y="23126"/>
                  <a:pt x="1004782" y="0"/>
                </a:cubicBezTo>
                <a:cubicBezTo>
                  <a:pt x="1184281" y="-23126"/>
                  <a:pt x="1471772" y="29171"/>
                  <a:pt x="1603375" y="0"/>
                </a:cubicBezTo>
                <a:cubicBezTo>
                  <a:pt x="1610476" y="110980"/>
                  <a:pt x="1577589" y="204181"/>
                  <a:pt x="1603375" y="310027"/>
                </a:cubicBezTo>
                <a:cubicBezTo>
                  <a:pt x="1362552" y="343361"/>
                  <a:pt x="1305216" y="293631"/>
                  <a:pt x="1117018" y="310027"/>
                </a:cubicBezTo>
                <a:cubicBezTo>
                  <a:pt x="928820" y="326423"/>
                  <a:pt x="788522" y="277531"/>
                  <a:pt x="598593" y="310027"/>
                </a:cubicBezTo>
                <a:cubicBezTo>
                  <a:pt x="408665" y="342523"/>
                  <a:pt x="260557" y="290033"/>
                  <a:pt x="0" y="310027"/>
                </a:cubicBezTo>
                <a:cubicBezTo>
                  <a:pt x="-18476" y="219117"/>
                  <a:pt x="6578" y="132604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E8B16AC-8734-4255-8A81-B9E6408CBE7F}"/>
              </a:ext>
            </a:extLst>
          </p:cNvPr>
          <p:cNvCxnSpPr>
            <a:cxnSpLocks/>
            <a:stCxn id="34" idx="3"/>
            <a:endCxn id="32" idx="1"/>
          </p:cNvCxnSpPr>
          <p:nvPr/>
        </p:nvCxnSpPr>
        <p:spPr>
          <a:xfrm flipV="1">
            <a:off x="5231099" y="1048312"/>
            <a:ext cx="658525" cy="8547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C36F108-B1AD-40AE-90A1-48663673AC81}"/>
              </a:ext>
            </a:extLst>
          </p:cNvPr>
          <p:cNvSpPr/>
          <p:nvPr/>
        </p:nvSpPr>
        <p:spPr>
          <a:xfrm>
            <a:off x="4401555" y="1660613"/>
            <a:ext cx="829544" cy="484815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30B838-8597-4BB5-8AA1-B7B6BA1AFEBC}"/>
              </a:ext>
            </a:extLst>
          </p:cNvPr>
          <p:cNvSpPr txBox="1"/>
          <p:nvPr/>
        </p:nvSpPr>
        <p:spPr>
          <a:xfrm>
            <a:off x="4391434" y="1700991"/>
            <a:ext cx="829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Saisie</a:t>
            </a:r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 de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texte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A359663-F6F0-421B-ACF7-5D31F009599A}"/>
              </a:ext>
            </a:extLst>
          </p:cNvPr>
          <p:cNvCxnSpPr>
            <a:cxnSpLocks/>
            <a:stCxn id="53" idx="1"/>
            <a:endCxn id="63" idx="3"/>
          </p:cNvCxnSpPr>
          <p:nvPr/>
        </p:nvCxnSpPr>
        <p:spPr>
          <a:xfrm flipH="1">
            <a:off x="7674769" y="968775"/>
            <a:ext cx="505437" cy="68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C896C3-BE0D-43A8-9496-597AF5CE47E7}"/>
              </a:ext>
            </a:extLst>
          </p:cNvPr>
          <p:cNvSpPr/>
          <p:nvPr/>
        </p:nvSpPr>
        <p:spPr>
          <a:xfrm>
            <a:off x="8180206" y="734225"/>
            <a:ext cx="852943" cy="46910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3DDC38-C4CF-4E93-9BEC-E65ECC9D5595}"/>
              </a:ext>
            </a:extLst>
          </p:cNvPr>
          <p:cNvSpPr txBox="1"/>
          <p:nvPr/>
        </p:nvSpPr>
        <p:spPr>
          <a:xfrm>
            <a:off x="8199637" y="768720"/>
            <a:ext cx="81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Bouton de recherche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DED4ECB-D9CE-4E08-BB19-B004AC01A85E}"/>
              </a:ext>
            </a:extLst>
          </p:cNvPr>
          <p:cNvSpPr/>
          <p:nvPr/>
        </p:nvSpPr>
        <p:spPr>
          <a:xfrm>
            <a:off x="7513237" y="955319"/>
            <a:ext cx="161532" cy="163898"/>
          </a:xfrm>
          <a:custGeom>
            <a:avLst/>
            <a:gdLst>
              <a:gd name="connsiteX0" fmla="*/ 0 w 161532"/>
              <a:gd name="connsiteY0" fmla="*/ 0 h 163898"/>
              <a:gd name="connsiteX1" fmla="*/ 161532 w 161532"/>
              <a:gd name="connsiteY1" fmla="*/ 0 h 163898"/>
              <a:gd name="connsiteX2" fmla="*/ 161532 w 161532"/>
              <a:gd name="connsiteY2" fmla="*/ 163898 h 163898"/>
              <a:gd name="connsiteX3" fmla="*/ 0 w 161532"/>
              <a:gd name="connsiteY3" fmla="*/ 163898 h 163898"/>
              <a:gd name="connsiteX4" fmla="*/ 0 w 161532"/>
              <a:gd name="connsiteY4" fmla="*/ 0 h 1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32" h="163898" extrusionOk="0">
                <a:moveTo>
                  <a:pt x="0" y="0"/>
                </a:moveTo>
                <a:cubicBezTo>
                  <a:pt x="46516" y="-9467"/>
                  <a:pt x="127584" y="393"/>
                  <a:pt x="161532" y="0"/>
                </a:cubicBezTo>
                <a:cubicBezTo>
                  <a:pt x="174499" y="64632"/>
                  <a:pt x="157687" y="101502"/>
                  <a:pt x="161532" y="163898"/>
                </a:cubicBezTo>
                <a:cubicBezTo>
                  <a:pt x="93496" y="170844"/>
                  <a:pt x="46004" y="158049"/>
                  <a:pt x="0" y="163898"/>
                </a:cubicBezTo>
                <a:cubicBezTo>
                  <a:pt x="-8104" y="91876"/>
                  <a:pt x="7083" y="7182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64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F72ABFE-88DC-4ADB-9B16-3F078BDA5F99}"/>
              </a:ext>
            </a:extLst>
          </p:cNvPr>
          <p:cNvGrpSpPr/>
          <p:nvPr/>
        </p:nvGrpSpPr>
        <p:grpSpPr>
          <a:xfrm>
            <a:off x="5643783" y="255123"/>
            <a:ext cx="2280846" cy="4633253"/>
            <a:chOff x="5643783" y="255123"/>
            <a:chExt cx="2280846" cy="46332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A417CA-273D-45F5-A295-116FB5631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69" b="5544"/>
            <a:stretch/>
          </p:blipFill>
          <p:spPr>
            <a:xfrm>
              <a:off x="5758725" y="367690"/>
              <a:ext cx="2025524" cy="438845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3AF1C9C-6D66-440D-A741-359048B6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783" y="255123"/>
              <a:ext cx="2280846" cy="463325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AB1CC5-DE84-4913-ADF0-8B0874680BF8}"/>
              </a:ext>
            </a:extLst>
          </p:cNvPr>
          <p:cNvGrpSpPr/>
          <p:nvPr/>
        </p:nvGrpSpPr>
        <p:grpSpPr>
          <a:xfrm>
            <a:off x="1253956" y="255123"/>
            <a:ext cx="2280846" cy="4633253"/>
            <a:chOff x="1253956" y="255123"/>
            <a:chExt cx="2280846" cy="46332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E9E7B8-BB97-428E-A9E2-18E003065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2" b="5708"/>
            <a:stretch/>
          </p:blipFill>
          <p:spPr>
            <a:xfrm>
              <a:off x="1381617" y="396692"/>
              <a:ext cx="2025524" cy="4359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A83A82-5D93-4D33-9053-5D207D43E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3956" y="255123"/>
              <a:ext cx="2280846" cy="4633253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A85B334-4534-4EDA-8519-01DBFCC762CE}"/>
              </a:ext>
            </a:extLst>
          </p:cNvPr>
          <p:cNvGrpSpPr/>
          <p:nvPr/>
        </p:nvGrpSpPr>
        <p:grpSpPr>
          <a:xfrm>
            <a:off x="2941264" y="2796162"/>
            <a:ext cx="1617542" cy="538564"/>
            <a:chOff x="3046558" y="919161"/>
            <a:chExt cx="1617542" cy="53856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7CD131D-16B7-4542-8BA8-65BA9A82D89C}"/>
                </a:ext>
              </a:extLst>
            </p:cNvPr>
            <p:cNvSpPr/>
            <p:nvPr/>
          </p:nvSpPr>
          <p:spPr>
            <a:xfrm>
              <a:off x="3818986" y="997797"/>
              <a:ext cx="845114" cy="459928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BA258A-8E3C-4A2D-B873-5EF202DAA428}"/>
                </a:ext>
              </a:extLst>
            </p:cNvPr>
            <p:cNvSpPr/>
            <p:nvPr/>
          </p:nvSpPr>
          <p:spPr>
            <a:xfrm>
              <a:off x="3046558" y="919161"/>
              <a:ext cx="406774" cy="157272"/>
            </a:xfrm>
            <a:custGeom>
              <a:avLst/>
              <a:gdLst>
                <a:gd name="connsiteX0" fmla="*/ 0 w 406774"/>
                <a:gd name="connsiteY0" fmla="*/ 0 h 157272"/>
                <a:gd name="connsiteX1" fmla="*/ 406774 w 406774"/>
                <a:gd name="connsiteY1" fmla="*/ 0 h 157272"/>
                <a:gd name="connsiteX2" fmla="*/ 406774 w 406774"/>
                <a:gd name="connsiteY2" fmla="*/ 157272 h 157272"/>
                <a:gd name="connsiteX3" fmla="*/ 0 w 406774"/>
                <a:gd name="connsiteY3" fmla="*/ 157272 h 157272"/>
                <a:gd name="connsiteX4" fmla="*/ 0 w 406774"/>
                <a:gd name="connsiteY4" fmla="*/ 0 h 15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774" h="157272" extrusionOk="0">
                  <a:moveTo>
                    <a:pt x="0" y="0"/>
                  </a:moveTo>
                  <a:cubicBezTo>
                    <a:pt x="93932" y="-34493"/>
                    <a:pt x="255801" y="33634"/>
                    <a:pt x="406774" y="0"/>
                  </a:cubicBezTo>
                  <a:cubicBezTo>
                    <a:pt x="419948" y="72530"/>
                    <a:pt x="399836" y="84447"/>
                    <a:pt x="406774" y="157272"/>
                  </a:cubicBezTo>
                  <a:cubicBezTo>
                    <a:pt x="260426" y="191206"/>
                    <a:pt x="103866" y="154718"/>
                    <a:pt x="0" y="157272"/>
                  </a:cubicBezTo>
                  <a:cubicBezTo>
                    <a:pt x="-3405" y="125502"/>
                    <a:pt x="3514" y="75087"/>
                    <a:pt x="0" y="0"/>
                  </a:cubicBezTo>
                  <a:close/>
                </a:path>
              </a:pathLst>
            </a:custGeom>
            <a:noFill/>
            <a:ln w="3175">
              <a:solidFill>
                <a:srgbClr val="FF0000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98541952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DB12014-D2D9-4530-AFEB-DD3D5538B834}"/>
                </a:ext>
              </a:extLst>
            </p:cNvPr>
            <p:cNvCxnSpPr>
              <a:cxnSpLocks/>
              <a:stCxn id="26" idx="1"/>
              <a:endCxn id="18" idx="3"/>
            </p:cNvCxnSpPr>
            <p:nvPr/>
          </p:nvCxnSpPr>
          <p:spPr>
            <a:xfrm flipH="1" flipV="1">
              <a:off x="3453332" y="997797"/>
              <a:ext cx="365654" cy="2299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17E569C-A2FA-46B9-AF4D-F4E361530C9A}"/>
                </a:ext>
              </a:extLst>
            </p:cNvPr>
            <p:cNvSpPr txBox="1"/>
            <p:nvPr/>
          </p:nvSpPr>
          <p:spPr>
            <a:xfrm>
              <a:off x="3828891" y="1027706"/>
              <a:ext cx="825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C00000"/>
                  </a:solidFill>
                  <a:latin typeface="Raleway" panose="020B0604020202020204" charset="0"/>
                </a:rPr>
                <a:t>Distance </a:t>
              </a:r>
              <a:r>
                <a:rPr lang="en-US" sz="1000" b="1" dirty="0" err="1">
                  <a:solidFill>
                    <a:srgbClr val="C00000"/>
                  </a:solidFill>
                  <a:latin typeface="Raleway" panose="020B0604020202020204" charset="0"/>
                </a:rPr>
                <a:t>estimée</a:t>
              </a:r>
              <a:endParaRPr lang="en-US" sz="1000" b="1" dirty="0">
                <a:solidFill>
                  <a:srgbClr val="C00000"/>
                </a:solidFill>
                <a:latin typeface="Raleway" panose="020B060402020202020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1BBF056-E20F-49B9-836D-71FB4374BE47}"/>
              </a:ext>
            </a:extLst>
          </p:cNvPr>
          <p:cNvSpPr/>
          <p:nvPr/>
        </p:nvSpPr>
        <p:spPr>
          <a:xfrm>
            <a:off x="1428744" y="2436238"/>
            <a:ext cx="245275" cy="161486"/>
          </a:xfrm>
          <a:custGeom>
            <a:avLst/>
            <a:gdLst>
              <a:gd name="connsiteX0" fmla="*/ 0 w 245275"/>
              <a:gd name="connsiteY0" fmla="*/ 0 h 161486"/>
              <a:gd name="connsiteX1" fmla="*/ 245275 w 245275"/>
              <a:gd name="connsiteY1" fmla="*/ 0 h 161486"/>
              <a:gd name="connsiteX2" fmla="*/ 245275 w 245275"/>
              <a:gd name="connsiteY2" fmla="*/ 161486 h 161486"/>
              <a:gd name="connsiteX3" fmla="*/ 0 w 245275"/>
              <a:gd name="connsiteY3" fmla="*/ 161486 h 161486"/>
              <a:gd name="connsiteX4" fmla="*/ 0 w 245275"/>
              <a:gd name="connsiteY4" fmla="*/ 0 h 16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275" h="161486" extrusionOk="0">
                <a:moveTo>
                  <a:pt x="0" y="0"/>
                </a:moveTo>
                <a:cubicBezTo>
                  <a:pt x="51051" y="-22377"/>
                  <a:pt x="186401" y="24592"/>
                  <a:pt x="245275" y="0"/>
                </a:cubicBezTo>
                <a:cubicBezTo>
                  <a:pt x="245400" y="70648"/>
                  <a:pt x="240813" y="117033"/>
                  <a:pt x="245275" y="161486"/>
                </a:cubicBezTo>
                <a:cubicBezTo>
                  <a:pt x="153850" y="177647"/>
                  <a:pt x="66137" y="134177"/>
                  <a:pt x="0" y="161486"/>
                </a:cubicBezTo>
                <a:cubicBezTo>
                  <a:pt x="-2702" y="83778"/>
                  <a:pt x="11231" y="50769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AB5A4BD-8369-41A9-AFB4-BCCEEF2FFE80}"/>
              </a:ext>
            </a:extLst>
          </p:cNvPr>
          <p:cNvCxnSpPr>
            <a:cxnSpLocks/>
            <a:stCxn id="47" idx="3"/>
            <a:endCxn id="45" idx="1"/>
          </p:cNvCxnSpPr>
          <p:nvPr/>
        </p:nvCxnSpPr>
        <p:spPr>
          <a:xfrm flipV="1">
            <a:off x="954246" y="2516981"/>
            <a:ext cx="474498" cy="4364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4B1DBB0-0B4F-46E3-95AA-28EF5799E26D}"/>
              </a:ext>
            </a:extLst>
          </p:cNvPr>
          <p:cNvSpPr/>
          <p:nvPr/>
        </p:nvSpPr>
        <p:spPr>
          <a:xfrm>
            <a:off x="236793" y="2614524"/>
            <a:ext cx="717453" cy="67782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4B8A9F-CB1F-48B7-ACED-CBCAD3ED4774}"/>
              </a:ext>
            </a:extLst>
          </p:cNvPr>
          <p:cNvSpPr txBox="1"/>
          <p:nvPr/>
        </p:nvSpPr>
        <p:spPr>
          <a:xfrm>
            <a:off x="194764" y="2753379"/>
            <a:ext cx="80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Nom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d’endroit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7398D33-5352-4766-93D1-D74EFF6D1E4B}"/>
              </a:ext>
            </a:extLst>
          </p:cNvPr>
          <p:cNvSpPr/>
          <p:nvPr/>
        </p:nvSpPr>
        <p:spPr>
          <a:xfrm>
            <a:off x="1428744" y="1239795"/>
            <a:ext cx="1919294" cy="313105"/>
          </a:xfrm>
          <a:custGeom>
            <a:avLst/>
            <a:gdLst>
              <a:gd name="connsiteX0" fmla="*/ 0 w 1919294"/>
              <a:gd name="connsiteY0" fmla="*/ 0 h 313105"/>
              <a:gd name="connsiteX1" fmla="*/ 441438 w 1919294"/>
              <a:gd name="connsiteY1" fmla="*/ 0 h 313105"/>
              <a:gd name="connsiteX2" fmla="*/ 882875 w 1919294"/>
              <a:gd name="connsiteY2" fmla="*/ 0 h 313105"/>
              <a:gd name="connsiteX3" fmla="*/ 1381892 w 1919294"/>
              <a:gd name="connsiteY3" fmla="*/ 0 h 313105"/>
              <a:gd name="connsiteX4" fmla="*/ 1919294 w 1919294"/>
              <a:gd name="connsiteY4" fmla="*/ 0 h 313105"/>
              <a:gd name="connsiteX5" fmla="*/ 1919294 w 1919294"/>
              <a:gd name="connsiteY5" fmla="*/ 313105 h 313105"/>
              <a:gd name="connsiteX6" fmla="*/ 1401085 w 1919294"/>
              <a:gd name="connsiteY6" fmla="*/ 313105 h 313105"/>
              <a:gd name="connsiteX7" fmla="*/ 882875 w 1919294"/>
              <a:gd name="connsiteY7" fmla="*/ 313105 h 313105"/>
              <a:gd name="connsiteX8" fmla="*/ 0 w 1919294"/>
              <a:gd name="connsiteY8" fmla="*/ 313105 h 313105"/>
              <a:gd name="connsiteX9" fmla="*/ 0 w 1919294"/>
              <a:gd name="connsiteY9" fmla="*/ 0 h 31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9294" h="313105" extrusionOk="0">
                <a:moveTo>
                  <a:pt x="0" y="0"/>
                </a:moveTo>
                <a:cubicBezTo>
                  <a:pt x="204682" y="-46318"/>
                  <a:pt x="335289" y="27090"/>
                  <a:pt x="441438" y="0"/>
                </a:cubicBezTo>
                <a:cubicBezTo>
                  <a:pt x="547587" y="-27090"/>
                  <a:pt x="787561" y="12532"/>
                  <a:pt x="882875" y="0"/>
                </a:cubicBezTo>
                <a:cubicBezTo>
                  <a:pt x="978189" y="-12532"/>
                  <a:pt x="1133321" y="31879"/>
                  <a:pt x="1381892" y="0"/>
                </a:cubicBezTo>
                <a:cubicBezTo>
                  <a:pt x="1630463" y="-31879"/>
                  <a:pt x="1727286" y="35637"/>
                  <a:pt x="1919294" y="0"/>
                </a:cubicBezTo>
                <a:cubicBezTo>
                  <a:pt x="1942995" y="141307"/>
                  <a:pt x="1915672" y="197062"/>
                  <a:pt x="1919294" y="313105"/>
                </a:cubicBezTo>
                <a:cubicBezTo>
                  <a:pt x="1750002" y="342561"/>
                  <a:pt x="1574216" y="278798"/>
                  <a:pt x="1401085" y="313105"/>
                </a:cubicBezTo>
                <a:cubicBezTo>
                  <a:pt x="1227954" y="347412"/>
                  <a:pt x="1126482" y="273446"/>
                  <a:pt x="882875" y="313105"/>
                </a:cubicBezTo>
                <a:cubicBezTo>
                  <a:pt x="639268" y="352764"/>
                  <a:pt x="363741" y="253433"/>
                  <a:pt x="0" y="313105"/>
                </a:cubicBezTo>
                <a:cubicBezTo>
                  <a:pt x="-9380" y="212519"/>
                  <a:pt x="22044" y="126783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0BF636CE-A795-4EDD-9DE9-837F0B0224EB}"/>
              </a:ext>
            </a:extLst>
          </p:cNvPr>
          <p:cNvCxnSpPr>
            <a:cxnSpLocks/>
            <a:stCxn id="68" idx="3"/>
            <a:endCxn id="50" idx="1"/>
          </p:cNvCxnSpPr>
          <p:nvPr/>
        </p:nvCxnSpPr>
        <p:spPr>
          <a:xfrm>
            <a:off x="3348038" y="1396348"/>
            <a:ext cx="2295745" cy="117540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60630B7-BD4B-4005-8AF1-AF45D6FD6AC2}"/>
              </a:ext>
            </a:extLst>
          </p:cNvPr>
          <p:cNvSpPr/>
          <p:nvPr/>
        </p:nvSpPr>
        <p:spPr>
          <a:xfrm>
            <a:off x="3995739" y="821638"/>
            <a:ext cx="845114" cy="459928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DC1C31A-6238-4DD6-9503-492E3838C9AD}"/>
              </a:ext>
            </a:extLst>
          </p:cNvPr>
          <p:cNvSpPr/>
          <p:nvPr/>
        </p:nvSpPr>
        <p:spPr>
          <a:xfrm>
            <a:off x="5839281" y="1155206"/>
            <a:ext cx="570168" cy="157175"/>
          </a:xfrm>
          <a:custGeom>
            <a:avLst/>
            <a:gdLst>
              <a:gd name="connsiteX0" fmla="*/ 0 w 570168"/>
              <a:gd name="connsiteY0" fmla="*/ 0 h 157175"/>
              <a:gd name="connsiteX1" fmla="*/ 570168 w 570168"/>
              <a:gd name="connsiteY1" fmla="*/ 0 h 157175"/>
              <a:gd name="connsiteX2" fmla="*/ 570168 w 570168"/>
              <a:gd name="connsiteY2" fmla="*/ 157175 h 157175"/>
              <a:gd name="connsiteX3" fmla="*/ 0 w 570168"/>
              <a:gd name="connsiteY3" fmla="*/ 157175 h 157175"/>
              <a:gd name="connsiteX4" fmla="*/ 0 w 570168"/>
              <a:gd name="connsiteY4" fmla="*/ 0 h 1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68" h="157175" extrusionOk="0">
                <a:moveTo>
                  <a:pt x="0" y="0"/>
                </a:moveTo>
                <a:cubicBezTo>
                  <a:pt x="147139" y="-58914"/>
                  <a:pt x="388860" y="2419"/>
                  <a:pt x="570168" y="0"/>
                </a:cubicBezTo>
                <a:cubicBezTo>
                  <a:pt x="578735" y="65750"/>
                  <a:pt x="553058" y="119300"/>
                  <a:pt x="570168" y="157175"/>
                </a:cubicBezTo>
                <a:cubicBezTo>
                  <a:pt x="368167" y="189682"/>
                  <a:pt x="135681" y="144755"/>
                  <a:pt x="0" y="157175"/>
                </a:cubicBezTo>
                <a:cubicBezTo>
                  <a:pt x="-18852" y="115826"/>
                  <a:pt x="18350" y="59918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A49BC17-39B4-4DF4-84C4-6F20ABCCEF62}"/>
              </a:ext>
            </a:extLst>
          </p:cNvPr>
          <p:cNvCxnSpPr>
            <a:cxnSpLocks/>
            <a:stCxn id="83" idx="3"/>
            <a:endCxn id="81" idx="1"/>
          </p:cNvCxnSpPr>
          <p:nvPr/>
        </p:nvCxnSpPr>
        <p:spPr>
          <a:xfrm>
            <a:off x="4840853" y="1051602"/>
            <a:ext cx="998428" cy="182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8E958F3C-26D6-461A-A2D6-A58E1F6E7D54}"/>
              </a:ext>
            </a:extLst>
          </p:cNvPr>
          <p:cNvSpPr txBox="1"/>
          <p:nvPr/>
        </p:nvSpPr>
        <p:spPr>
          <a:xfrm>
            <a:off x="4015549" y="851547"/>
            <a:ext cx="82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Distance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exacte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E5DDF0C-6A3B-4043-802E-7B61B6993ABE}"/>
              </a:ext>
            </a:extLst>
          </p:cNvPr>
          <p:cNvSpPr/>
          <p:nvPr/>
        </p:nvSpPr>
        <p:spPr>
          <a:xfrm>
            <a:off x="6431756" y="1142970"/>
            <a:ext cx="426243" cy="157175"/>
          </a:xfrm>
          <a:custGeom>
            <a:avLst/>
            <a:gdLst>
              <a:gd name="connsiteX0" fmla="*/ 0 w 426243"/>
              <a:gd name="connsiteY0" fmla="*/ 0 h 157175"/>
              <a:gd name="connsiteX1" fmla="*/ 426243 w 426243"/>
              <a:gd name="connsiteY1" fmla="*/ 0 h 157175"/>
              <a:gd name="connsiteX2" fmla="*/ 426243 w 426243"/>
              <a:gd name="connsiteY2" fmla="*/ 157175 h 157175"/>
              <a:gd name="connsiteX3" fmla="*/ 0 w 426243"/>
              <a:gd name="connsiteY3" fmla="*/ 157175 h 157175"/>
              <a:gd name="connsiteX4" fmla="*/ 0 w 426243"/>
              <a:gd name="connsiteY4" fmla="*/ 0 h 1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243" h="157175" extrusionOk="0">
                <a:moveTo>
                  <a:pt x="0" y="0"/>
                </a:moveTo>
                <a:cubicBezTo>
                  <a:pt x="143607" y="-23660"/>
                  <a:pt x="234511" y="29988"/>
                  <a:pt x="426243" y="0"/>
                </a:cubicBezTo>
                <a:cubicBezTo>
                  <a:pt x="434810" y="65750"/>
                  <a:pt x="409133" y="119300"/>
                  <a:pt x="426243" y="157175"/>
                </a:cubicBezTo>
                <a:cubicBezTo>
                  <a:pt x="306715" y="188433"/>
                  <a:pt x="205582" y="134224"/>
                  <a:pt x="0" y="157175"/>
                </a:cubicBezTo>
                <a:cubicBezTo>
                  <a:pt x="-18852" y="115826"/>
                  <a:pt x="18350" y="59918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2184B1F-058A-4CA1-850C-2ED3F3C19AED}"/>
              </a:ext>
            </a:extLst>
          </p:cNvPr>
          <p:cNvCxnSpPr>
            <a:cxnSpLocks/>
            <a:stCxn id="95" idx="1"/>
            <a:endCxn id="91" idx="3"/>
          </p:cNvCxnSpPr>
          <p:nvPr/>
        </p:nvCxnSpPr>
        <p:spPr>
          <a:xfrm flipH="1" flipV="1">
            <a:off x="6857999" y="1221558"/>
            <a:ext cx="1288962" cy="475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9E0B69B-72BE-4C31-9731-977BF98774B7}"/>
              </a:ext>
            </a:extLst>
          </p:cNvPr>
          <p:cNvSpPr/>
          <p:nvPr/>
        </p:nvSpPr>
        <p:spPr>
          <a:xfrm>
            <a:off x="8146961" y="1280003"/>
            <a:ext cx="845114" cy="83327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8217C51-2EAD-4E12-8855-F10131231496}"/>
              </a:ext>
            </a:extLst>
          </p:cNvPr>
          <p:cNvSpPr txBox="1"/>
          <p:nvPr/>
        </p:nvSpPr>
        <p:spPr>
          <a:xfrm>
            <a:off x="8146961" y="1342698"/>
            <a:ext cx="82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C00000"/>
                </a:solidFill>
                <a:latin typeface="Raleway" panose="020B0604020202020204" charset="0"/>
              </a:rPr>
              <a:t>Durée estimée de la marche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00FC781-8780-4C2C-9EDF-327DF4C721D2}"/>
              </a:ext>
            </a:extLst>
          </p:cNvPr>
          <p:cNvSpPr/>
          <p:nvPr/>
        </p:nvSpPr>
        <p:spPr>
          <a:xfrm>
            <a:off x="6949834" y="919161"/>
            <a:ext cx="632065" cy="135733"/>
          </a:xfrm>
          <a:custGeom>
            <a:avLst/>
            <a:gdLst>
              <a:gd name="connsiteX0" fmla="*/ 0 w 632065"/>
              <a:gd name="connsiteY0" fmla="*/ 0 h 135733"/>
              <a:gd name="connsiteX1" fmla="*/ 303391 w 632065"/>
              <a:gd name="connsiteY1" fmla="*/ 0 h 135733"/>
              <a:gd name="connsiteX2" fmla="*/ 632065 w 632065"/>
              <a:gd name="connsiteY2" fmla="*/ 0 h 135733"/>
              <a:gd name="connsiteX3" fmla="*/ 632065 w 632065"/>
              <a:gd name="connsiteY3" fmla="*/ 135733 h 135733"/>
              <a:gd name="connsiteX4" fmla="*/ 316033 w 632065"/>
              <a:gd name="connsiteY4" fmla="*/ 135733 h 135733"/>
              <a:gd name="connsiteX5" fmla="*/ 0 w 632065"/>
              <a:gd name="connsiteY5" fmla="*/ 135733 h 135733"/>
              <a:gd name="connsiteX6" fmla="*/ 0 w 632065"/>
              <a:gd name="connsiteY6" fmla="*/ 0 h 13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065" h="135733" extrusionOk="0">
                <a:moveTo>
                  <a:pt x="0" y="0"/>
                </a:moveTo>
                <a:cubicBezTo>
                  <a:pt x="104620" y="-32918"/>
                  <a:pt x="211108" y="24351"/>
                  <a:pt x="303391" y="0"/>
                </a:cubicBezTo>
                <a:cubicBezTo>
                  <a:pt x="395674" y="-24351"/>
                  <a:pt x="503365" y="20519"/>
                  <a:pt x="632065" y="0"/>
                </a:cubicBezTo>
                <a:cubicBezTo>
                  <a:pt x="645599" y="52771"/>
                  <a:pt x="631390" y="95111"/>
                  <a:pt x="632065" y="135733"/>
                </a:cubicBezTo>
                <a:cubicBezTo>
                  <a:pt x="496799" y="167645"/>
                  <a:pt x="463085" y="130115"/>
                  <a:pt x="316033" y="135733"/>
                </a:cubicBezTo>
                <a:cubicBezTo>
                  <a:pt x="168981" y="141351"/>
                  <a:pt x="117987" y="117770"/>
                  <a:pt x="0" y="135733"/>
                </a:cubicBezTo>
                <a:cubicBezTo>
                  <a:pt x="-2355" y="89036"/>
                  <a:pt x="1600" y="4921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0E32960-CB68-4D60-9443-F8F6175B802C}"/>
              </a:ext>
            </a:extLst>
          </p:cNvPr>
          <p:cNvCxnSpPr>
            <a:cxnSpLocks/>
            <a:stCxn id="102" idx="1"/>
            <a:endCxn id="100" idx="3"/>
          </p:cNvCxnSpPr>
          <p:nvPr/>
        </p:nvCxnSpPr>
        <p:spPr>
          <a:xfrm flipH="1">
            <a:off x="7581899" y="947687"/>
            <a:ext cx="565062" cy="39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C3898397-BC71-48AA-ADD8-EFB2A50095BC}"/>
              </a:ext>
            </a:extLst>
          </p:cNvPr>
          <p:cNvSpPr/>
          <p:nvPr/>
        </p:nvSpPr>
        <p:spPr>
          <a:xfrm>
            <a:off x="8146961" y="809251"/>
            <a:ext cx="772824" cy="276871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464994F-298A-44E2-BACE-1A9F6B1CCEF4}"/>
              </a:ext>
            </a:extLst>
          </p:cNvPr>
          <p:cNvSpPr txBox="1"/>
          <p:nvPr/>
        </p:nvSpPr>
        <p:spPr>
          <a:xfrm>
            <a:off x="8147041" y="843883"/>
            <a:ext cx="7727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Environs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C580905-5363-4CB7-B3AB-F3A56EA56813}"/>
              </a:ext>
            </a:extLst>
          </p:cNvPr>
          <p:cNvSpPr/>
          <p:nvPr/>
        </p:nvSpPr>
        <p:spPr>
          <a:xfrm>
            <a:off x="6096000" y="576524"/>
            <a:ext cx="1516856" cy="209289"/>
          </a:xfrm>
          <a:custGeom>
            <a:avLst/>
            <a:gdLst>
              <a:gd name="connsiteX0" fmla="*/ 0 w 1516856"/>
              <a:gd name="connsiteY0" fmla="*/ 0 h 209289"/>
              <a:gd name="connsiteX1" fmla="*/ 475282 w 1516856"/>
              <a:gd name="connsiteY1" fmla="*/ 0 h 209289"/>
              <a:gd name="connsiteX2" fmla="*/ 950563 w 1516856"/>
              <a:gd name="connsiteY2" fmla="*/ 0 h 209289"/>
              <a:gd name="connsiteX3" fmla="*/ 1516856 w 1516856"/>
              <a:gd name="connsiteY3" fmla="*/ 0 h 209289"/>
              <a:gd name="connsiteX4" fmla="*/ 1516856 w 1516856"/>
              <a:gd name="connsiteY4" fmla="*/ 209289 h 209289"/>
              <a:gd name="connsiteX5" fmla="*/ 1056743 w 1516856"/>
              <a:gd name="connsiteY5" fmla="*/ 209289 h 209289"/>
              <a:gd name="connsiteX6" fmla="*/ 566293 w 1516856"/>
              <a:gd name="connsiteY6" fmla="*/ 209289 h 209289"/>
              <a:gd name="connsiteX7" fmla="*/ 0 w 1516856"/>
              <a:gd name="connsiteY7" fmla="*/ 209289 h 209289"/>
              <a:gd name="connsiteX8" fmla="*/ 0 w 1516856"/>
              <a:gd name="connsiteY8" fmla="*/ 0 h 20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6856" h="209289" extrusionOk="0">
                <a:moveTo>
                  <a:pt x="0" y="0"/>
                </a:moveTo>
                <a:cubicBezTo>
                  <a:pt x="112657" y="-50077"/>
                  <a:pt x="272686" y="35604"/>
                  <a:pt x="475282" y="0"/>
                </a:cubicBezTo>
                <a:cubicBezTo>
                  <a:pt x="677878" y="-35604"/>
                  <a:pt x="801266" y="55939"/>
                  <a:pt x="950563" y="0"/>
                </a:cubicBezTo>
                <a:cubicBezTo>
                  <a:pt x="1099860" y="-55939"/>
                  <a:pt x="1308817" y="13343"/>
                  <a:pt x="1516856" y="0"/>
                </a:cubicBezTo>
                <a:cubicBezTo>
                  <a:pt x="1523245" y="67517"/>
                  <a:pt x="1497741" y="124577"/>
                  <a:pt x="1516856" y="209289"/>
                </a:cubicBezTo>
                <a:cubicBezTo>
                  <a:pt x="1338192" y="229611"/>
                  <a:pt x="1154702" y="208418"/>
                  <a:pt x="1056743" y="209289"/>
                </a:cubicBezTo>
                <a:cubicBezTo>
                  <a:pt x="958784" y="210160"/>
                  <a:pt x="745614" y="189717"/>
                  <a:pt x="566293" y="209289"/>
                </a:cubicBezTo>
                <a:cubicBezTo>
                  <a:pt x="386972" y="228861"/>
                  <a:pt x="265014" y="184873"/>
                  <a:pt x="0" y="209289"/>
                </a:cubicBezTo>
                <a:cubicBezTo>
                  <a:pt x="-5567" y="156482"/>
                  <a:pt x="22444" y="79476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2247C3C-F6BB-4241-8B23-4335F8581D55}"/>
              </a:ext>
            </a:extLst>
          </p:cNvPr>
          <p:cNvCxnSpPr>
            <a:cxnSpLocks/>
            <a:stCxn id="38" idx="3"/>
            <a:endCxn id="36" idx="1"/>
          </p:cNvCxnSpPr>
          <p:nvPr/>
        </p:nvCxnSpPr>
        <p:spPr>
          <a:xfrm>
            <a:off x="5421451" y="416353"/>
            <a:ext cx="674549" cy="2648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AC19964-4356-44AB-8F66-E3EBA74C0B2A}"/>
              </a:ext>
            </a:extLst>
          </p:cNvPr>
          <p:cNvSpPr/>
          <p:nvPr/>
        </p:nvSpPr>
        <p:spPr>
          <a:xfrm>
            <a:off x="4703998" y="77443"/>
            <a:ext cx="717453" cy="67782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98B9D9-9F41-4051-9089-C44465B897C7}"/>
              </a:ext>
            </a:extLst>
          </p:cNvPr>
          <p:cNvSpPr txBox="1"/>
          <p:nvPr/>
        </p:nvSpPr>
        <p:spPr>
          <a:xfrm>
            <a:off x="4661969" y="216298"/>
            <a:ext cx="80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Nom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d’endroit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40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634;p48">
            <a:extLst>
              <a:ext uri="{FF2B5EF4-FFF2-40B4-BE49-F238E27FC236}">
                <a16:creationId xmlns:a16="http://schemas.microsoft.com/office/drawing/2014/main" id="{FB1A3210-7089-4749-9206-FA3DE0BAB16E}"/>
              </a:ext>
            </a:extLst>
          </p:cNvPr>
          <p:cNvSpPr txBox="1">
            <a:spLocks/>
          </p:cNvSpPr>
          <p:nvPr/>
        </p:nvSpPr>
        <p:spPr>
          <a:xfrm>
            <a:off x="4298143" y="1491996"/>
            <a:ext cx="3516000" cy="59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dirty="0"/>
              <a:t>3. </a:t>
            </a:r>
            <a:r>
              <a:rPr lang="en-US" dirty="0" err="1"/>
              <a:t>Naviguer</a:t>
            </a:r>
            <a:endParaRPr lang="en-US" dirty="0"/>
          </a:p>
        </p:txBody>
      </p:sp>
      <p:sp>
        <p:nvSpPr>
          <p:cNvPr id="44" name="Google Shape;635;p48">
            <a:extLst>
              <a:ext uri="{FF2B5EF4-FFF2-40B4-BE49-F238E27FC236}">
                <a16:creationId xmlns:a16="http://schemas.microsoft.com/office/drawing/2014/main" id="{F9DFF1D7-E640-4A25-BF9E-D7490947D285}"/>
              </a:ext>
            </a:extLst>
          </p:cNvPr>
          <p:cNvSpPr txBox="1">
            <a:spLocks/>
          </p:cNvSpPr>
          <p:nvPr/>
        </p:nvSpPr>
        <p:spPr>
          <a:xfrm>
            <a:off x="4298143" y="2059482"/>
            <a:ext cx="3516000" cy="199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dirty="0"/>
              <a:t>Utilisez Google </a:t>
            </a:r>
            <a:r>
              <a:rPr lang="fr-FR" dirty="0" err="1"/>
              <a:t>Maps</a:t>
            </a:r>
            <a:r>
              <a:rPr lang="fr-FR" dirty="0"/>
              <a:t> pour un guide de navigation étape par étape vers votre destination.</a:t>
            </a:r>
          </a:p>
          <a:p>
            <a:pPr marL="0" indent="0" algn="l">
              <a:buFont typeface="Raleway Medium"/>
              <a:buNone/>
            </a:pPr>
            <a:r>
              <a:rPr lang="fr-FR" dirty="0"/>
              <a:t>Vous pouvez utiliser le haut-parleur de votre téléphone, ou un casque Bluetooth  pour entendre les instructions de navigation</a:t>
            </a:r>
          </a:p>
          <a:p>
            <a:pPr marL="0" indent="0" algn="l">
              <a:buFont typeface="Raleway Medium"/>
              <a:buNone/>
            </a:pPr>
            <a:endParaRPr lang="fr-FR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36F45A9-7900-4BC1-A2E8-1FDF6D7DE1DD}"/>
              </a:ext>
            </a:extLst>
          </p:cNvPr>
          <p:cNvGrpSpPr/>
          <p:nvPr/>
        </p:nvGrpSpPr>
        <p:grpSpPr>
          <a:xfrm flipH="1">
            <a:off x="1807936" y="798585"/>
            <a:ext cx="1343227" cy="3293111"/>
            <a:chOff x="5716770" y="1085872"/>
            <a:chExt cx="1353069" cy="3293111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564A3B9-7395-4D69-A9F0-18F8088461BD}"/>
                </a:ext>
              </a:extLst>
            </p:cNvPr>
            <p:cNvSpPr/>
            <p:nvPr/>
          </p:nvSpPr>
          <p:spPr>
            <a:xfrm flipH="1">
              <a:off x="5834874" y="1452346"/>
              <a:ext cx="187496" cy="281439"/>
            </a:xfrm>
            <a:custGeom>
              <a:avLst/>
              <a:gdLst>
                <a:gd name="connsiteX0" fmla="*/ 187497 w 187496"/>
                <a:gd name="connsiteY0" fmla="*/ 96737 h 281439"/>
                <a:gd name="connsiteX1" fmla="*/ 179378 w 187496"/>
                <a:gd name="connsiteY1" fmla="*/ 136628 h 281439"/>
                <a:gd name="connsiteX2" fmla="*/ 136467 w 187496"/>
                <a:gd name="connsiteY2" fmla="*/ 213818 h 281439"/>
                <a:gd name="connsiteX3" fmla="*/ 101673 w 187496"/>
                <a:gd name="connsiteY3" fmla="*/ 276647 h 281439"/>
                <a:gd name="connsiteX4" fmla="*/ 89303 w 187496"/>
                <a:gd name="connsiteY4" fmla="*/ 280242 h 281439"/>
                <a:gd name="connsiteX5" fmla="*/ 85823 w 187496"/>
                <a:gd name="connsiteY5" fmla="*/ 276647 h 281439"/>
                <a:gd name="connsiteX6" fmla="*/ 50837 w 187496"/>
                <a:gd name="connsiteY6" fmla="*/ 213818 h 281439"/>
                <a:gd name="connsiteX7" fmla="*/ 8118 w 187496"/>
                <a:gd name="connsiteY7" fmla="*/ 136628 h 281439"/>
                <a:gd name="connsiteX8" fmla="*/ 0 w 187496"/>
                <a:gd name="connsiteY8" fmla="*/ 96737 h 281439"/>
                <a:gd name="connsiteX9" fmla="*/ 93748 w 187496"/>
                <a:gd name="connsiteY9" fmla="*/ 0 h 281439"/>
                <a:gd name="connsiteX10" fmla="*/ 187497 w 187496"/>
                <a:gd name="connsiteY10" fmla="*/ 96737 h 281439"/>
                <a:gd name="connsiteX11" fmla="*/ 129508 w 187496"/>
                <a:gd name="connsiteY11" fmla="*/ 88160 h 281439"/>
                <a:gd name="connsiteX12" fmla="*/ 94116 w 187496"/>
                <a:gd name="connsiteY12" fmla="*/ 51275 h 281439"/>
                <a:gd name="connsiteX13" fmla="*/ 58375 w 187496"/>
                <a:gd name="connsiteY13" fmla="*/ 87789 h 281439"/>
                <a:gd name="connsiteX14" fmla="*/ 92975 w 187496"/>
                <a:gd name="connsiteY14" fmla="*/ 124661 h 281439"/>
                <a:gd name="connsiteX15" fmla="*/ 129122 w 187496"/>
                <a:gd name="connsiteY15" fmla="*/ 88966 h 281439"/>
                <a:gd name="connsiteX16" fmla="*/ 129122 w 187496"/>
                <a:gd name="connsiteY16" fmla="*/ 88160 h 28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496" h="281439">
                  <a:moveTo>
                    <a:pt x="187497" y="96737"/>
                  </a:moveTo>
                  <a:cubicBezTo>
                    <a:pt x="187400" y="110460"/>
                    <a:pt x="184636" y="124025"/>
                    <a:pt x="179378" y="136628"/>
                  </a:cubicBezTo>
                  <a:cubicBezTo>
                    <a:pt x="170487" y="156574"/>
                    <a:pt x="136467" y="213818"/>
                    <a:pt x="136467" y="213818"/>
                  </a:cubicBezTo>
                  <a:lnTo>
                    <a:pt x="101673" y="276647"/>
                  </a:lnTo>
                  <a:cubicBezTo>
                    <a:pt x="99219" y="281163"/>
                    <a:pt x="93690" y="282773"/>
                    <a:pt x="89303" y="280242"/>
                  </a:cubicBezTo>
                  <a:cubicBezTo>
                    <a:pt x="87853" y="279398"/>
                    <a:pt x="86635" y="278153"/>
                    <a:pt x="85823" y="276647"/>
                  </a:cubicBezTo>
                  <a:lnTo>
                    <a:pt x="50837" y="213818"/>
                  </a:lnTo>
                  <a:cubicBezTo>
                    <a:pt x="50837" y="213818"/>
                    <a:pt x="17010" y="156973"/>
                    <a:pt x="8118" y="136628"/>
                  </a:cubicBezTo>
                  <a:cubicBezTo>
                    <a:pt x="2880" y="124019"/>
                    <a:pt x="116" y="110457"/>
                    <a:pt x="0" y="96737"/>
                  </a:cubicBezTo>
                  <a:cubicBezTo>
                    <a:pt x="0" y="43310"/>
                    <a:pt x="41964" y="0"/>
                    <a:pt x="93748" y="0"/>
                  </a:cubicBezTo>
                  <a:cubicBezTo>
                    <a:pt x="145532" y="0"/>
                    <a:pt x="187497" y="43310"/>
                    <a:pt x="187497" y="96737"/>
                  </a:cubicBezTo>
                  <a:close/>
                  <a:moveTo>
                    <a:pt x="129508" y="88160"/>
                  </a:moveTo>
                  <a:cubicBezTo>
                    <a:pt x="129605" y="67891"/>
                    <a:pt x="113774" y="51378"/>
                    <a:pt x="94116" y="51275"/>
                  </a:cubicBezTo>
                  <a:cubicBezTo>
                    <a:pt x="74477" y="51173"/>
                    <a:pt x="58472" y="67520"/>
                    <a:pt x="58375" y="87789"/>
                  </a:cubicBezTo>
                  <a:cubicBezTo>
                    <a:pt x="58279" y="107741"/>
                    <a:pt x="73646" y="124118"/>
                    <a:pt x="92975" y="124661"/>
                  </a:cubicBezTo>
                  <a:cubicBezTo>
                    <a:pt x="112498" y="125102"/>
                    <a:pt x="128677" y="109121"/>
                    <a:pt x="129122" y="88966"/>
                  </a:cubicBezTo>
                  <a:cubicBezTo>
                    <a:pt x="129122" y="88699"/>
                    <a:pt x="129122" y="88429"/>
                    <a:pt x="129122" y="88160"/>
                  </a:cubicBezTo>
                  <a:close/>
                </a:path>
              </a:pathLst>
            </a:custGeom>
            <a:solidFill>
              <a:schemeClr val="accent4"/>
            </a:solidFill>
            <a:ln w="19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7F0C3ED-B861-44C6-9C18-13341129FD53}"/>
                </a:ext>
              </a:extLst>
            </p:cNvPr>
            <p:cNvSpPr/>
            <p:nvPr/>
          </p:nvSpPr>
          <p:spPr>
            <a:xfrm flipH="1">
              <a:off x="6140088" y="1686936"/>
              <a:ext cx="917093" cy="762496"/>
            </a:xfrm>
            <a:custGeom>
              <a:avLst/>
              <a:gdLst>
                <a:gd name="connsiteX0" fmla="*/ 614006 w 917093"/>
                <a:gd name="connsiteY0" fmla="*/ 6952 h 762496"/>
                <a:gd name="connsiteX1" fmla="*/ 614006 w 917093"/>
                <a:gd name="connsiteY1" fmla="*/ 6952 h 762496"/>
                <a:gd name="connsiteX2" fmla="*/ 637975 w 917093"/>
                <a:gd name="connsiteY2" fmla="*/ 49636 h 762496"/>
                <a:gd name="connsiteX3" fmla="*/ 793964 w 917093"/>
                <a:gd name="connsiteY3" fmla="*/ 74768 h 762496"/>
                <a:gd name="connsiteX4" fmla="*/ 917094 w 917093"/>
                <a:gd name="connsiteY4" fmla="*/ 297961 h 762496"/>
                <a:gd name="connsiteX5" fmla="*/ 857172 w 917093"/>
                <a:gd name="connsiteY5" fmla="*/ 276020 h 762496"/>
                <a:gd name="connsiteX6" fmla="*/ 638168 w 917093"/>
                <a:gd name="connsiteY6" fmla="*/ 276020 h 762496"/>
                <a:gd name="connsiteX7" fmla="*/ 531082 w 917093"/>
                <a:gd name="connsiteY7" fmla="*/ 603928 h 762496"/>
                <a:gd name="connsiteX8" fmla="*/ 529536 w 917093"/>
                <a:gd name="connsiteY8" fmla="*/ 603928 h 762496"/>
                <a:gd name="connsiteX9" fmla="*/ 442939 w 917093"/>
                <a:gd name="connsiteY9" fmla="*/ 636839 h 762496"/>
                <a:gd name="connsiteX10" fmla="*/ 409886 w 917093"/>
                <a:gd name="connsiteY10" fmla="*/ 632251 h 762496"/>
                <a:gd name="connsiteX11" fmla="*/ 409886 w 917093"/>
                <a:gd name="connsiteY11" fmla="*/ 634246 h 762496"/>
                <a:gd name="connsiteX12" fmla="*/ 378765 w 917093"/>
                <a:gd name="connsiteY12" fmla="*/ 757710 h 762496"/>
                <a:gd name="connsiteX13" fmla="*/ 378765 w 917093"/>
                <a:gd name="connsiteY13" fmla="*/ 762497 h 762496"/>
                <a:gd name="connsiteX14" fmla="*/ 138112 w 917093"/>
                <a:gd name="connsiteY14" fmla="*/ 713630 h 762496"/>
                <a:gd name="connsiteX15" fmla="*/ 4158 w 917093"/>
                <a:gd name="connsiteY15" fmla="*/ 601934 h 762496"/>
                <a:gd name="connsiteX16" fmla="*/ 193395 w 917093"/>
                <a:gd name="connsiteY16" fmla="*/ 75765 h 762496"/>
                <a:gd name="connsiteX17" fmla="*/ 384951 w 917093"/>
                <a:gd name="connsiteY17" fmla="*/ 45847 h 762496"/>
                <a:gd name="connsiteX18" fmla="*/ 384951 w 917093"/>
                <a:gd name="connsiteY18" fmla="*/ 45847 h 762496"/>
                <a:gd name="connsiteX19" fmla="*/ 408339 w 917093"/>
                <a:gd name="connsiteY19" fmla="*/ 9346 h 762496"/>
                <a:gd name="connsiteX20" fmla="*/ 412592 w 917093"/>
                <a:gd name="connsiteY20" fmla="*/ 8349 h 762496"/>
                <a:gd name="connsiteX21" fmla="*/ 614006 w 917093"/>
                <a:gd name="connsiteY21" fmla="*/ 6952 h 76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7093" h="762496">
                  <a:moveTo>
                    <a:pt x="614006" y="6952"/>
                  </a:moveTo>
                  <a:lnTo>
                    <a:pt x="614006" y="6952"/>
                  </a:lnTo>
                  <a:cubicBezTo>
                    <a:pt x="629276" y="9944"/>
                    <a:pt x="638941" y="36273"/>
                    <a:pt x="637975" y="49636"/>
                  </a:cubicBezTo>
                  <a:cubicBezTo>
                    <a:pt x="637975" y="49636"/>
                    <a:pt x="753952" y="51032"/>
                    <a:pt x="793964" y="74768"/>
                  </a:cubicBezTo>
                  <a:cubicBezTo>
                    <a:pt x="793964" y="74768"/>
                    <a:pt x="848860" y="128621"/>
                    <a:pt x="917094" y="297961"/>
                  </a:cubicBezTo>
                  <a:lnTo>
                    <a:pt x="857172" y="276020"/>
                  </a:lnTo>
                  <a:lnTo>
                    <a:pt x="638168" y="276020"/>
                  </a:lnTo>
                  <a:lnTo>
                    <a:pt x="531082" y="603928"/>
                  </a:lnTo>
                  <a:lnTo>
                    <a:pt x="529536" y="603928"/>
                  </a:lnTo>
                  <a:cubicBezTo>
                    <a:pt x="499382" y="578398"/>
                    <a:pt x="447772" y="607120"/>
                    <a:pt x="442939" y="636839"/>
                  </a:cubicBezTo>
                  <a:cubicBezTo>
                    <a:pt x="442939" y="639232"/>
                    <a:pt x="429795" y="636839"/>
                    <a:pt x="409886" y="632251"/>
                  </a:cubicBezTo>
                  <a:lnTo>
                    <a:pt x="409886" y="634246"/>
                  </a:lnTo>
                  <a:cubicBezTo>
                    <a:pt x="348418" y="676730"/>
                    <a:pt x="378765" y="757710"/>
                    <a:pt x="378765" y="757710"/>
                  </a:cubicBezTo>
                  <a:lnTo>
                    <a:pt x="378765" y="762497"/>
                  </a:lnTo>
                  <a:cubicBezTo>
                    <a:pt x="297040" y="755466"/>
                    <a:pt x="216325" y="739077"/>
                    <a:pt x="138112" y="713630"/>
                  </a:cubicBezTo>
                  <a:cubicBezTo>
                    <a:pt x="58667" y="684709"/>
                    <a:pt x="22135" y="647410"/>
                    <a:pt x="4158" y="601934"/>
                  </a:cubicBezTo>
                  <a:cubicBezTo>
                    <a:pt x="-23097" y="536512"/>
                    <a:pt x="88628" y="131813"/>
                    <a:pt x="193395" y="75765"/>
                  </a:cubicBezTo>
                  <a:cubicBezTo>
                    <a:pt x="233213" y="54423"/>
                    <a:pt x="367361" y="46644"/>
                    <a:pt x="384951" y="45847"/>
                  </a:cubicBezTo>
                  <a:lnTo>
                    <a:pt x="384951" y="45847"/>
                  </a:lnTo>
                  <a:cubicBezTo>
                    <a:pt x="388240" y="31175"/>
                    <a:pt x="396544" y="18216"/>
                    <a:pt x="408339" y="9346"/>
                  </a:cubicBezTo>
                  <a:cubicBezTo>
                    <a:pt x="409702" y="8799"/>
                    <a:pt x="411134" y="8464"/>
                    <a:pt x="412592" y="8349"/>
                  </a:cubicBezTo>
                  <a:cubicBezTo>
                    <a:pt x="479302" y="-2294"/>
                    <a:pt x="547164" y="-2763"/>
                    <a:pt x="614006" y="6952"/>
                  </a:cubicBezTo>
                  <a:close/>
                </a:path>
              </a:pathLst>
            </a:custGeom>
            <a:solidFill>
              <a:schemeClr val="accent3"/>
            </a:solidFill>
            <a:ln w="19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8221CD8-6340-421E-B4EE-14E206ABE47B}"/>
                </a:ext>
              </a:extLst>
            </p:cNvPr>
            <p:cNvSpPr/>
            <p:nvPr/>
          </p:nvSpPr>
          <p:spPr>
            <a:xfrm flipH="1">
              <a:off x="6161933" y="4192491"/>
              <a:ext cx="443997" cy="149393"/>
            </a:xfrm>
            <a:custGeom>
              <a:avLst/>
              <a:gdLst>
                <a:gd name="connsiteX0" fmla="*/ 373061 w 443997"/>
                <a:gd name="connsiteY0" fmla="*/ 68214 h 149393"/>
                <a:gd name="connsiteX1" fmla="*/ 442647 w 443997"/>
                <a:gd name="connsiteY1" fmla="*/ 149394 h 149393"/>
                <a:gd name="connsiteX2" fmla="*/ 442647 w 443997"/>
                <a:gd name="connsiteY2" fmla="*/ 149394 h 149393"/>
                <a:gd name="connsiteX3" fmla="*/ 130281 w 443997"/>
                <a:gd name="connsiteY3" fmla="*/ 149394 h 149393"/>
                <a:gd name="connsiteX4" fmla="*/ 130281 w 443997"/>
                <a:gd name="connsiteY4" fmla="*/ 149394 h 149393"/>
                <a:gd name="connsiteX5" fmla="*/ 130281 w 443997"/>
                <a:gd name="connsiteY5" fmla="*/ 149394 h 149393"/>
                <a:gd name="connsiteX6" fmla="*/ 60695 w 443997"/>
                <a:gd name="connsiteY6" fmla="*/ 68015 h 149393"/>
                <a:gd name="connsiteX7" fmla="*/ 0 w 443997"/>
                <a:gd name="connsiteY7" fmla="*/ 55848 h 149393"/>
                <a:gd name="connsiteX8" fmla="*/ 0 w 443997"/>
                <a:gd name="connsiteY8" fmla="*/ 53255 h 149393"/>
                <a:gd name="connsiteX9" fmla="*/ 0 w 443997"/>
                <a:gd name="connsiteY9" fmla="*/ 0 h 149393"/>
                <a:gd name="connsiteX10" fmla="*/ 172033 w 443997"/>
                <a:gd name="connsiteY10" fmla="*/ 0 h 149393"/>
                <a:gd name="connsiteX11" fmla="*/ 373061 w 443997"/>
                <a:gd name="connsiteY11" fmla="*/ 68214 h 14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3997" h="149393">
                  <a:moveTo>
                    <a:pt x="373061" y="68214"/>
                  </a:moveTo>
                  <a:cubicBezTo>
                    <a:pt x="413460" y="73001"/>
                    <a:pt x="451732" y="96338"/>
                    <a:pt x="442647" y="149394"/>
                  </a:cubicBezTo>
                  <a:lnTo>
                    <a:pt x="442647" y="149394"/>
                  </a:lnTo>
                  <a:lnTo>
                    <a:pt x="130281" y="149394"/>
                  </a:lnTo>
                  <a:lnTo>
                    <a:pt x="130281" y="149394"/>
                  </a:lnTo>
                  <a:lnTo>
                    <a:pt x="130281" y="149394"/>
                  </a:lnTo>
                  <a:cubicBezTo>
                    <a:pt x="139560" y="96139"/>
                    <a:pt x="101287" y="72802"/>
                    <a:pt x="60695" y="68015"/>
                  </a:cubicBezTo>
                  <a:cubicBezTo>
                    <a:pt x="40180" y="65641"/>
                    <a:pt x="19882" y="61573"/>
                    <a:pt x="0" y="55848"/>
                  </a:cubicBezTo>
                  <a:lnTo>
                    <a:pt x="0" y="53255"/>
                  </a:lnTo>
                  <a:cubicBezTo>
                    <a:pt x="0" y="49665"/>
                    <a:pt x="0" y="30916"/>
                    <a:pt x="0" y="0"/>
                  </a:cubicBezTo>
                  <a:lnTo>
                    <a:pt x="172033" y="0"/>
                  </a:lnTo>
                  <a:cubicBezTo>
                    <a:pt x="188077" y="2792"/>
                    <a:pt x="288784" y="57843"/>
                    <a:pt x="373061" y="68214"/>
                  </a:cubicBezTo>
                  <a:close/>
                </a:path>
              </a:pathLst>
            </a:custGeom>
            <a:solidFill>
              <a:schemeClr val="accent4"/>
            </a:solidFill>
            <a:ln w="19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D279D4-595F-47ED-8F38-0E0DAB1C6990}"/>
                </a:ext>
              </a:extLst>
            </p:cNvPr>
            <p:cNvSpPr/>
            <p:nvPr/>
          </p:nvSpPr>
          <p:spPr>
            <a:xfrm flipH="1">
              <a:off x="6185513" y="2400566"/>
              <a:ext cx="760811" cy="393529"/>
            </a:xfrm>
            <a:custGeom>
              <a:avLst/>
              <a:gdLst>
                <a:gd name="connsiteX0" fmla="*/ 760812 w 760811"/>
                <a:gd name="connsiteY0" fmla="*/ 391734 h 393529"/>
                <a:gd name="connsiteX1" fmla="*/ 0 w 760811"/>
                <a:gd name="connsiteY1" fmla="*/ 393529 h 393529"/>
                <a:gd name="connsiteX2" fmla="*/ 27255 w 760811"/>
                <a:gd name="connsiteY2" fmla="*/ 0 h 393529"/>
                <a:gd name="connsiteX3" fmla="*/ 266748 w 760811"/>
                <a:gd name="connsiteY3" fmla="*/ 48468 h 393529"/>
                <a:gd name="connsiteX4" fmla="*/ 288977 w 760811"/>
                <a:gd name="connsiteY4" fmla="*/ 50862 h 393529"/>
                <a:gd name="connsiteX5" fmla="*/ 340394 w 760811"/>
                <a:gd name="connsiteY5" fmla="*/ 72602 h 393529"/>
                <a:gd name="connsiteX6" fmla="*/ 361076 w 760811"/>
                <a:gd name="connsiteY6" fmla="*/ 76193 h 393529"/>
                <a:gd name="connsiteX7" fmla="*/ 319518 w 760811"/>
                <a:gd name="connsiteY7" fmla="*/ 203646 h 393529"/>
                <a:gd name="connsiteX8" fmla="*/ 558238 w 760811"/>
                <a:gd name="connsiteY8" fmla="*/ 178913 h 393529"/>
                <a:gd name="connsiteX9" fmla="*/ 751534 w 760811"/>
                <a:gd name="connsiteY9" fmla="*/ 244535 h 393529"/>
                <a:gd name="connsiteX10" fmla="*/ 751534 w 760811"/>
                <a:gd name="connsiteY10" fmla="*/ 244535 h 393529"/>
                <a:gd name="connsiteX11" fmla="*/ 760812 w 760811"/>
                <a:gd name="connsiteY11" fmla="*/ 391734 h 39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0811" h="393529">
                  <a:moveTo>
                    <a:pt x="760812" y="391734"/>
                  </a:moveTo>
                  <a:lnTo>
                    <a:pt x="0" y="393529"/>
                  </a:lnTo>
                  <a:cubicBezTo>
                    <a:pt x="1158" y="261896"/>
                    <a:pt x="10260" y="130465"/>
                    <a:pt x="27255" y="0"/>
                  </a:cubicBezTo>
                  <a:cubicBezTo>
                    <a:pt x="105108" y="25223"/>
                    <a:pt x="185429" y="41479"/>
                    <a:pt x="266748" y="48468"/>
                  </a:cubicBezTo>
                  <a:lnTo>
                    <a:pt x="288977" y="50862"/>
                  </a:lnTo>
                  <a:cubicBezTo>
                    <a:pt x="305748" y="59005"/>
                    <a:pt x="322908" y="66262"/>
                    <a:pt x="340394" y="72602"/>
                  </a:cubicBezTo>
                  <a:cubicBezTo>
                    <a:pt x="347546" y="74198"/>
                    <a:pt x="354504" y="75395"/>
                    <a:pt x="361076" y="76193"/>
                  </a:cubicBezTo>
                  <a:lnTo>
                    <a:pt x="319518" y="203646"/>
                  </a:lnTo>
                  <a:lnTo>
                    <a:pt x="558238" y="178913"/>
                  </a:lnTo>
                  <a:lnTo>
                    <a:pt x="751534" y="244535"/>
                  </a:lnTo>
                  <a:lnTo>
                    <a:pt x="751534" y="244535"/>
                  </a:lnTo>
                  <a:cubicBezTo>
                    <a:pt x="756946" y="328307"/>
                    <a:pt x="759652" y="373783"/>
                    <a:pt x="760812" y="391734"/>
                  </a:cubicBezTo>
                  <a:close/>
                </a:path>
              </a:pathLst>
            </a:custGeom>
            <a:solidFill>
              <a:schemeClr val="accent3"/>
            </a:solidFill>
            <a:ln w="19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1031C28-257A-457D-9420-0747A9216E40}"/>
                </a:ext>
              </a:extLst>
            </p:cNvPr>
            <p:cNvSpPr/>
            <p:nvPr/>
          </p:nvSpPr>
          <p:spPr>
            <a:xfrm flipH="1">
              <a:off x="6409349" y="1343442"/>
              <a:ext cx="16236" cy="16754"/>
            </a:xfrm>
            <a:custGeom>
              <a:avLst/>
              <a:gdLst>
                <a:gd name="connsiteX0" fmla="*/ 16237 w 16236"/>
                <a:gd name="connsiteY0" fmla="*/ 8377 h 16754"/>
                <a:gd name="connsiteX1" fmla="*/ 8118 w 16236"/>
                <a:gd name="connsiteY1" fmla="*/ 16754 h 16754"/>
                <a:gd name="connsiteX2" fmla="*/ 0 w 16236"/>
                <a:gd name="connsiteY2" fmla="*/ 8377 h 16754"/>
                <a:gd name="connsiteX3" fmla="*/ 8118 w 16236"/>
                <a:gd name="connsiteY3" fmla="*/ 0 h 16754"/>
                <a:gd name="connsiteX4" fmla="*/ 16237 w 16236"/>
                <a:gd name="connsiteY4" fmla="*/ 8377 h 1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6" h="16754">
                  <a:moveTo>
                    <a:pt x="16237" y="8377"/>
                  </a:moveTo>
                  <a:cubicBezTo>
                    <a:pt x="16237" y="13004"/>
                    <a:pt x="12602" y="16754"/>
                    <a:pt x="8118" y="16754"/>
                  </a:cubicBezTo>
                  <a:cubicBezTo>
                    <a:pt x="3635" y="16754"/>
                    <a:pt x="0" y="13004"/>
                    <a:pt x="0" y="8377"/>
                  </a:cubicBezTo>
                  <a:cubicBezTo>
                    <a:pt x="0" y="3751"/>
                    <a:pt x="3635" y="0"/>
                    <a:pt x="8118" y="0"/>
                  </a:cubicBezTo>
                  <a:cubicBezTo>
                    <a:pt x="12602" y="0"/>
                    <a:pt x="16237" y="3751"/>
                    <a:pt x="16237" y="8377"/>
                  </a:cubicBezTo>
                  <a:close/>
                </a:path>
              </a:pathLst>
            </a:custGeom>
            <a:solidFill>
              <a:srgbClr val="000000"/>
            </a:solidFill>
            <a:ln w="19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5BD5948-998F-487A-B176-6BA42EFCDAC2}"/>
                </a:ext>
              </a:extLst>
            </p:cNvPr>
            <p:cNvSpPr/>
            <p:nvPr/>
          </p:nvSpPr>
          <p:spPr>
            <a:xfrm flipH="1">
              <a:off x="6474826" y="4192491"/>
              <a:ext cx="448689" cy="149593"/>
            </a:xfrm>
            <a:custGeom>
              <a:avLst/>
              <a:gdLst>
                <a:gd name="connsiteX0" fmla="*/ 377700 w 448689"/>
                <a:gd name="connsiteY0" fmla="*/ 68214 h 149593"/>
                <a:gd name="connsiteX1" fmla="*/ 447286 w 448689"/>
                <a:gd name="connsiteY1" fmla="*/ 149593 h 149593"/>
                <a:gd name="connsiteX2" fmla="*/ 447286 w 448689"/>
                <a:gd name="connsiteY2" fmla="*/ 149593 h 149593"/>
                <a:gd name="connsiteX3" fmla="*/ 447286 w 448689"/>
                <a:gd name="connsiteY3" fmla="*/ 149593 h 149593"/>
                <a:gd name="connsiteX4" fmla="*/ 1160 w 448689"/>
                <a:gd name="connsiteY4" fmla="*/ 149593 h 149593"/>
                <a:gd name="connsiteX5" fmla="*/ 0 w 448689"/>
                <a:gd name="connsiteY5" fmla="*/ 0 h 149593"/>
                <a:gd name="connsiteX6" fmla="*/ 177252 w 448689"/>
                <a:gd name="connsiteY6" fmla="*/ 0 h 149593"/>
                <a:gd name="connsiteX7" fmla="*/ 317585 w 448689"/>
                <a:gd name="connsiteY7" fmla="*/ 55649 h 149593"/>
                <a:gd name="connsiteX8" fmla="*/ 377700 w 448689"/>
                <a:gd name="connsiteY8" fmla="*/ 68214 h 14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689" h="149593">
                  <a:moveTo>
                    <a:pt x="377700" y="68214"/>
                  </a:moveTo>
                  <a:cubicBezTo>
                    <a:pt x="418292" y="73001"/>
                    <a:pt x="456565" y="96338"/>
                    <a:pt x="447286" y="149593"/>
                  </a:cubicBezTo>
                  <a:lnTo>
                    <a:pt x="447286" y="149593"/>
                  </a:lnTo>
                  <a:lnTo>
                    <a:pt x="447286" y="149593"/>
                  </a:lnTo>
                  <a:lnTo>
                    <a:pt x="1160" y="149593"/>
                  </a:lnTo>
                  <a:cubicBezTo>
                    <a:pt x="1160" y="135631"/>
                    <a:pt x="1160" y="81578"/>
                    <a:pt x="0" y="0"/>
                  </a:cubicBezTo>
                  <a:lnTo>
                    <a:pt x="177252" y="0"/>
                  </a:lnTo>
                  <a:cubicBezTo>
                    <a:pt x="189043" y="2792"/>
                    <a:pt x="251284" y="35902"/>
                    <a:pt x="317585" y="55649"/>
                  </a:cubicBezTo>
                  <a:cubicBezTo>
                    <a:pt x="337268" y="61473"/>
                    <a:pt x="357369" y="65681"/>
                    <a:pt x="377700" y="68214"/>
                  </a:cubicBezTo>
                  <a:close/>
                </a:path>
              </a:pathLst>
            </a:custGeom>
            <a:solidFill>
              <a:schemeClr val="accent4"/>
            </a:solidFill>
            <a:ln w="19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FDEC212-8C50-48D0-AD43-E745CA0CBD50}"/>
                </a:ext>
              </a:extLst>
            </p:cNvPr>
            <p:cNvSpPr/>
            <p:nvPr/>
          </p:nvSpPr>
          <p:spPr>
            <a:xfrm flipH="1">
              <a:off x="6509669" y="1343442"/>
              <a:ext cx="16236" cy="16754"/>
            </a:xfrm>
            <a:custGeom>
              <a:avLst/>
              <a:gdLst>
                <a:gd name="connsiteX0" fmla="*/ 16237 w 16236"/>
                <a:gd name="connsiteY0" fmla="*/ 8377 h 16754"/>
                <a:gd name="connsiteX1" fmla="*/ 8119 w 16236"/>
                <a:gd name="connsiteY1" fmla="*/ 16754 h 16754"/>
                <a:gd name="connsiteX2" fmla="*/ 0 w 16236"/>
                <a:gd name="connsiteY2" fmla="*/ 8377 h 16754"/>
                <a:gd name="connsiteX3" fmla="*/ 8119 w 16236"/>
                <a:gd name="connsiteY3" fmla="*/ 0 h 16754"/>
                <a:gd name="connsiteX4" fmla="*/ 16237 w 16236"/>
                <a:gd name="connsiteY4" fmla="*/ 8377 h 1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6" h="16754">
                  <a:moveTo>
                    <a:pt x="16237" y="8377"/>
                  </a:moveTo>
                  <a:cubicBezTo>
                    <a:pt x="16237" y="13004"/>
                    <a:pt x="12602" y="16754"/>
                    <a:pt x="8119" y="16754"/>
                  </a:cubicBezTo>
                  <a:cubicBezTo>
                    <a:pt x="3635" y="16754"/>
                    <a:pt x="0" y="13004"/>
                    <a:pt x="0" y="8377"/>
                  </a:cubicBezTo>
                  <a:cubicBezTo>
                    <a:pt x="0" y="3751"/>
                    <a:pt x="3635" y="0"/>
                    <a:pt x="8119" y="0"/>
                  </a:cubicBezTo>
                  <a:cubicBezTo>
                    <a:pt x="12602" y="0"/>
                    <a:pt x="16237" y="3751"/>
                    <a:pt x="16237" y="8377"/>
                  </a:cubicBezTo>
                  <a:close/>
                </a:path>
              </a:pathLst>
            </a:custGeom>
            <a:solidFill>
              <a:srgbClr val="000000"/>
            </a:solidFill>
            <a:ln w="192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254EDCF-0D08-44F7-B54C-CA5FF979BA22}"/>
                </a:ext>
              </a:extLst>
            </p:cNvPr>
            <p:cNvSpPr/>
            <p:nvPr/>
          </p:nvSpPr>
          <p:spPr>
            <a:xfrm flipH="1">
              <a:off x="6138541" y="1687621"/>
              <a:ext cx="533689" cy="301264"/>
            </a:xfrm>
            <a:custGeom>
              <a:avLst/>
              <a:gdLst>
                <a:gd name="connsiteX0" fmla="*/ 0 w 533689"/>
                <a:gd name="connsiteY0" fmla="*/ 45162 h 301264"/>
                <a:gd name="connsiteX1" fmla="*/ 23389 w 533689"/>
                <a:gd name="connsiteY1" fmla="*/ 8661 h 301264"/>
                <a:gd name="connsiteX2" fmla="*/ 27641 w 533689"/>
                <a:gd name="connsiteY2" fmla="*/ 7664 h 301264"/>
                <a:gd name="connsiteX3" fmla="*/ 229442 w 533689"/>
                <a:gd name="connsiteY3" fmla="*/ 7664 h 301264"/>
                <a:gd name="connsiteX4" fmla="*/ 229442 w 533689"/>
                <a:gd name="connsiteY4" fmla="*/ 7664 h 301264"/>
                <a:gd name="connsiteX5" fmla="*/ 253411 w 533689"/>
                <a:gd name="connsiteY5" fmla="*/ 50347 h 301264"/>
                <a:gd name="connsiteX6" fmla="*/ 409400 w 533689"/>
                <a:gd name="connsiteY6" fmla="*/ 75479 h 301264"/>
                <a:gd name="connsiteX7" fmla="*/ 532530 w 533689"/>
                <a:gd name="connsiteY7" fmla="*/ 298672 h 301264"/>
                <a:gd name="connsiteX8" fmla="*/ 533689 w 533689"/>
                <a:gd name="connsiteY8" fmla="*/ 301265 h 30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689" h="301264">
                  <a:moveTo>
                    <a:pt x="0" y="45162"/>
                  </a:moveTo>
                  <a:cubicBezTo>
                    <a:pt x="3290" y="30490"/>
                    <a:pt x="11594" y="17531"/>
                    <a:pt x="23389" y="8661"/>
                  </a:cubicBezTo>
                  <a:cubicBezTo>
                    <a:pt x="24752" y="8114"/>
                    <a:pt x="26184" y="7779"/>
                    <a:pt x="27641" y="7664"/>
                  </a:cubicBezTo>
                  <a:cubicBezTo>
                    <a:pt x="94543" y="-2555"/>
                    <a:pt x="162540" y="-2555"/>
                    <a:pt x="229442" y="7664"/>
                  </a:cubicBezTo>
                  <a:lnTo>
                    <a:pt x="229442" y="7664"/>
                  </a:lnTo>
                  <a:cubicBezTo>
                    <a:pt x="244712" y="10656"/>
                    <a:pt x="254377" y="36984"/>
                    <a:pt x="253411" y="50347"/>
                  </a:cubicBezTo>
                  <a:cubicBezTo>
                    <a:pt x="253411" y="50347"/>
                    <a:pt x="369388" y="51744"/>
                    <a:pt x="409400" y="75479"/>
                  </a:cubicBezTo>
                  <a:cubicBezTo>
                    <a:pt x="409400" y="75479"/>
                    <a:pt x="464296" y="129333"/>
                    <a:pt x="532530" y="298672"/>
                  </a:cubicBezTo>
                  <a:lnTo>
                    <a:pt x="533689" y="301265"/>
                  </a:ln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32A278D-E877-49A1-B1F2-FB23F00000AE}"/>
                </a:ext>
              </a:extLst>
            </p:cNvPr>
            <p:cNvSpPr/>
            <p:nvPr/>
          </p:nvSpPr>
          <p:spPr>
            <a:xfrm flipH="1">
              <a:off x="6672230" y="1732783"/>
              <a:ext cx="1353" cy="3989"/>
            </a:xfrm>
            <a:custGeom>
              <a:avLst/>
              <a:gdLst>
                <a:gd name="connsiteX0" fmla="*/ 0 w 1353"/>
                <a:gd name="connsiteY0" fmla="*/ 3989 h 3989"/>
                <a:gd name="connsiteX1" fmla="*/ 1353 w 1353"/>
                <a:gd name="connsiteY1" fmla="*/ 0 h 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3" h="3989">
                  <a:moveTo>
                    <a:pt x="0" y="3989"/>
                  </a:moveTo>
                  <a:cubicBezTo>
                    <a:pt x="0" y="2593"/>
                    <a:pt x="0" y="1197"/>
                    <a:pt x="1353" y="0"/>
                  </a:cubicBez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E8666CC-54A2-420E-A9E1-DF9B69B31289}"/>
                </a:ext>
              </a:extLst>
            </p:cNvPr>
            <p:cNvSpPr/>
            <p:nvPr/>
          </p:nvSpPr>
          <p:spPr>
            <a:xfrm flipH="1">
              <a:off x="6605544" y="3708208"/>
              <a:ext cx="5218" cy="536540"/>
            </a:xfrm>
            <a:custGeom>
              <a:avLst/>
              <a:gdLst>
                <a:gd name="connsiteX0" fmla="*/ 0 w 5218"/>
                <a:gd name="connsiteY0" fmla="*/ 0 h 536540"/>
                <a:gd name="connsiteX1" fmla="*/ 5219 w 5218"/>
                <a:gd name="connsiteY1" fmla="*/ 483285 h 536540"/>
                <a:gd name="connsiteX2" fmla="*/ 5219 w 5218"/>
                <a:gd name="connsiteY2" fmla="*/ 536540 h 53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18" h="536540">
                  <a:moveTo>
                    <a:pt x="0" y="0"/>
                  </a:moveTo>
                  <a:cubicBezTo>
                    <a:pt x="1933" y="212821"/>
                    <a:pt x="4446" y="396322"/>
                    <a:pt x="5219" y="483285"/>
                  </a:cubicBezTo>
                  <a:cubicBezTo>
                    <a:pt x="5219" y="514201"/>
                    <a:pt x="5219" y="532950"/>
                    <a:pt x="5219" y="536540"/>
                  </a:cubicBez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F7FBF6-8B7D-4033-A379-41459A87DA83}"/>
                </a:ext>
              </a:extLst>
            </p:cNvPr>
            <p:cNvSpPr/>
            <p:nvPr/>
          </p:nvSpPr>
          <p:spPr>
            <a:xfrm flipH="1">
              <a:off x="6185513" y="2393784"/>
              <a:ext cx="760811" cy="400709"/>
            </a:xfrm>
            <a:custGeom>
              <a:avLst/>
              <a:gdLst>
                <a:gd name="connsiteX0" fmla="*/ 750761 w 760811"/>
                <a:gd name="connsiteY0" fmla="*/ 250718 h 400709"/>
                <a:gd name="connsiteX1" fmla="*/ 760812 w 760811"/>
                <a:gd name="connsiteY1" fmla="*/ 398915 h 400709"/>
                <a:gd name="connsiteX2" fmla="*/ 0 w 760811"/>
                <a:gd name="connsiteY2" fmla="*/ 400710 h 400709"/>
                <a:gd name="connsiteX3" fmla="*/ 27255 w 760811"/>
                <a:gd name="connsiteY3" fmla="*/ 6782 h 400709"/>
                <a:gd name="connsiteX4" fmla="*/ 27255 w 760811"/>
                <a:gd name="connsiteY4" fmla="*/ 0 h 40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811" h="400709">
                  <a:moveTo>
                    <a:pt x="750761" y="250718"/>
                  </a:moveTo>
                  <a:cubicBezTo>
                    <a:pt x="756946" y="335088"/>
                    <a:pt x="759652" y="380565"/>
                    <a:pt x="760812" y="398915"/>
                  </a:cubicBezTo>
                  <a:lnTo>
                    <a:pt x="0" y="400710"/>
                  </a:lnTo>
                  <a:cubicBezTo>
                    <a:pt x="1140" y="268944"/>
                    <a:pt x="10243" y="137378"/>
                    <a:pt x="27255" y="6782"/>
                  </a:cubicBezTo>
                  <a:cubicBezTo>
                    <a:pt x="27255" y="4588"/>
                    <a:pt x="27255" y="2194"/>
                    <a:pt x="27255" y="0"/>
                  </a:cubicBez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89EF7F1-87E8-40CE-B51C-0E0CC09C51C7}"/>
                </a:ext>
              </a:extLst>
            </p:cNvPr>
            <p:cNvSpPr/>
            <p:nvPr/>
          </p:nvSpPr>
          <p:spPr>
            <a:xfrm flipH="1">
              <a:off x="6802832" y="2863307"/>
              <a:ext cx="187370" cy="168142"/>
            </a:xfrm>
            <a:custGeom>
              <a:avLst/>
              <a:gdLst>
                <a:gd name="connsiteX0" fmla="*/ 187303 w 187370"/>
                <a:gd name="connsiteY0" fmla="*/ 0 h 168142"/>
                <a:gd name="connsiteX1" fmla="*/ 60115 w 187370"/>
                <a:gd name="connsiteY1" fmla="*/ 158369 h 168142"/>
                <a:gd name="connsiteX2" fmla="*/ 0 w 187370"/>
                <a:gd name="connsiteY2" fmla="*/ 168143 h 16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370" h="168142">
                  <a:moveTo>
                    <a:pt x="187303" y="0"/>
                  </a:moveTo>
                  <a:cubicBezTo>
                    <a:pt x="189623" y="86166"/>
                    <a:pt x="131828" y="137825"/>
                    <a:pt x="60115" y="158369"/>
                  </a:cubicBezTo>
                  <a:cubicBezTo>
                    <a:pt x="40497" y="163954"/>
                    <a:pt x="20331" y="167225"/>
                    <a:pt x="0" y="168143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D2920D7-96D9-4578-A07B-422ACD02F2A0}"/>
                </a:ext>
              </a:extLst>
            </p:cNvPr>
            <p:cNvSpPr/>
            <p:nvPr/>
          </p:nvSpPr>
          <p:spPr>
            <a:xfrm flipH="1">
              <a:off x="6922356" y="2798683"/>
              <a:ext cx="8051" cy="1542403"/>
            </a:xfrm>
            <a:custGeom>
              <a:avLst/>
              <a:gdLst>
                <a:gd name="connsiteX0" fmla="*/ 8052 w 8051"/>
                <a:gd name="connsiteY0" fmla="*/ 1542404 h 1542403"/>
                <a:gd name="connsiteX1" fmla="*/ 6892 w 8051"/>
                <a:gd name="connsiteY1" fmla="*/ 1392811 h 1542403"/>
                <a:gd name="connsiteX2" fmla="*/ 320 w 8051"/>
                <a:gd name="connsiteY2" fmla="*/ 222993 h 1542403"/>
                <a:gd name="connsiteX3" fmla="*/ 2060 w 8051"/>
                <a:gd name="connsiteY3" fmla="*/ 0 h 154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1" h="1542403">
                  <a:moveTo>
                    <a:pt x="8052" y="1542404"/>
                  </a:moveTo>
                  <a:cubicBezTo>
                    <a:pt x="8052" y="1528442"/>
                    <a:pt x="8052" y="1474389"/>
                    <a:pt x="6892" y="1392811"/>
                  </a:cubicBezTo>
                  <a:cubicBezTo>
                    <a:pt x="4379" y="1144686"/>
                    <a:pt x="-1419" y="640059"/>
                    <a:pt x="320" y="222993"/>
                  </a:cubicBezTo>
                  <a:cubicBezTo>
                    <a:pt x="320" y="144806"/>
                    <a:pt x="320" y="69611"/>
                    <a:pt x="2060" y="0"/>
                  </a:cubicBezTo>
                </a:path>
              </a:pathLst>
            </a:custGeom>
            <a:solidFill>
              <a:schemeClr val="accent4"/>
            </a:solidFill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EFEB7C-57C3-4C81-867E-AE35CA6AC1D3}"/>
                </a:ext>
              </a:extLst>
            </p:cNvPr>
            <p:cNvSpPr/>
            <p:nvPr/>
          </p:nvSpPr>
          <p:spPr>
            <a:xfrm flipH="1">
              <a:off x="6476423" y="4341485"/>
              <a:ext cx="445986" cy="2792"/>
            </a:xfrm>
            <a:custGeom>
              <a:avLst/>
              <a:gdLst>
                <a:gd name="connsiteX0" fmla="*/ 445987 w 445986"/>
                <a:gd name="connsiteY0" fmla="*/ 598 h 2792"/>
                <a:gd name="connsiteX1" fmla="*/ 54 w 445986"/>
                <a:gd name="connsiteY1" fmla="*/ 2792 h 2792"/>
                <a:gd name="connsiteX2" fmla="*/ 54 w 445986"/>
                <a:gd name="connsiteY2" fmla="*/ 2792 h 2792"/>
                <a:gd name="connsiteX3" fmla="*/ 54 w 445986"/>
                <a:gd name="connsiteY3" fmla="*/ 0 h 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986" h="2792">
                  <a:moveTo>
                    <a:pt x="445987" y="598"/>
                  </a:moveTo>
                  <a:lnTo>
                    <a:pt x="54" y="2792"/>
                  </a:lnTo>
                  <a:lnTo>
                    <a:pt x="54" y="2792"/>
                  </a:lnTo>
                  <a:cubicBezTo>
                    <a:pt x="-18" y="1855"/>
                    <a:pt x="-18" y="937"/>
                    <a:pt x="54" y="0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7005828-F528-4D2D-8440-B6C998903785}"/>
                </a:ext>
              </a:extLst>
            </p:cNvPr>
            <p:cNvSpPr/>
            <p:nvPr/>
          </p:nvSpPr>
          <p:spPr>
            <a:xfrm flipH="1">
              <a:off x="6474825" y="2964033"/>
              <a:ext cx="271437" cy="1377851"/>
            </a:xfrm>
            <a:custGeom>
              <a:avLst/>
              <a:gdLst>
                <a:gd name="connsiteX0" fmla="*/ 243359 w 271437"/>
                <a:gd name="connsiteY0" fmla="*/ 0 h 1377851"/>
                <a:gd name="connsiteX1" fmla="*/ 134727 w 271437"/>
                <a:gd name="connsiteY1" fmla="*/ 743976 h 1377851"/>
                <a:gd name="connsiteX2" fmla="*/ 967 w 271437"/>
                <a:gd name="connsiteY2" fmla="*/ 1225466 h 1377851"/>
                <a:gd name="connsiteX3" fmla="*/ 0 w 271437"/>
                <a:gd name="connsiteY3" fmla="*/ 1227460 h 1377851"/>
                <a:gd name="connsiteX4" fmla="*/ 0 w 271437"/>
                <a:gd name="connsiteY4" fmla="*/ 1227460 h 1377851"/>
                <a:gd name="connsiteX5" fmla="*/ 140333 w 271437"/>
                <a:gd name="connsiteY5" fmla="*/ 1283109 h 1377851"/>
                <a:gd name="connsiteX6" fmla="*/ 200448 w 271437"/>
                <a:gd name="connsiteY6" fmla="*/ 1296473 h 1377851"/>
                <a:gd name="connsiteX7" fmla="*/ 270034 w 271437"/>
                <a:gd name="connsiteY7" fmla="*/ 1377851 h 137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1437" h="1377851">
                  <a:moveTo>
                    <a:pt x="243359" y="0"/>
                  </a:moveTo>
                  <a:cubicBezTo>
                    <a:pt x="232749" y="251256"/>
                    <a:pt x="196336" y="500638"/>
                    <a:pt x="134727" y="743976"/>
                  </a:cubicBezTo>
                  <a:cubicBezTo>
                    <a:pt x="93942" y="913714"/>
                    <a:pt x="46584" y="1075673"/>
                    <a:pt x="967" y="1225466"/>
                  </a:cubicBezTo>
                  <a:lnTo>
                    <a:pt x="0" y="1227460"/>
                  </a:lnTo>
                  <a:lnTo>
                    <a:pt x="0" y="1227460"/>
                  </a:lnTo>
                  <a:cubicBezTo>
                    <a:pt x="11791" y="1230253"/>
                    <a:pt x="74032" y="1263363"/>
                    <a:pt x="140333" y="1283109"/>
                  </a:cubicBezTo>
                  <a:cubicBezTo>
                    <a:pt x="159993" y="1289213"/>
                    <a:pt x="180096" y="1293680"/>
                    <a:pt x="200448" y="1296473"/>
                  </a:cubicBezTo>
                  <a:cubicBezTo>
                    <a:pt x="241040" y="1301260"/>
                    <a:pt x="279312" y="1324596"/>
                    <a:pt x="270034" y="1377851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ADC2EFB-B59A-4D8F-B0B6-83F3F1EA8096}"/>
                </a:ext>
              </a:extLst>
            </p:cNvPr>
            <p:cNvSpPr/>
            <p:nvPr/>
          </p:nvSpPr>
          <p:spPr>
            <a:xfrm flipH="1">
              <a:off x="6161546" y="2802074"/>
              <a:ext cx="318548" cy="1539611"/>
            </a:xfrm>
            <a:custGeom>
              <a:avLst/>
              <a:gdLst>
                <a:gd name="connsiteX0" fmla="*/ 287431 w 318548"/>
                <a:gd name="connsiteY0" fmla="*/ 0 h 1539611"/>
                <a:gd name="connsiteX1" fmla="*/ 46971 w 318548"/>
                <a:gd name="connsiteY1" fmla="*/ 1389420 h 1539611"/>
                <a:gd name="connsiteX2" fmla="*/ 46971 w 318548"/>
                <a:gd name="connsiteY2" fmla="*/ 1389420 h 1539611"/>
                <a:gd name="connsiteX3" fmla="*/ 247612 w 318548"/>
                <a:gd name="connsiteY3" fmla="*/ 1458432 h 1539611"/>
                <a:gd name="connsiteX4" fmla="*/ 317198 w 318548"/>
                <a:gd name="connsiteY4" fmla="*/ 1539611 h 1539611"/>
                <a:gd name="connsiteX5" fmla="*/ 0 w 318548"/>
                <a:gd name="connsiteY5" fmla="*/ 1539611 h 153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548" h="1539611">
                  <a:moveTo>
                    <a:pt x="287431" y="0"/>
                  </a:moveTo>
                  <a:cubicBezTo>
                    <a:pt x="275253" y="550303"/>
                    <a:pt x="158696" y="1023216"/>
                    <a:pt x="46971" y="1389420"/>
                  </a:cubicBezTo>
                  <a:lnTo>
                    <a:pt x="46971" y="1389420"/>
                  </a:lnTo>
                  <a:cubicBezTo>
                    <a:pt x="62628" y="1393010"/>
                    <a:pt x="162948" y="1448060"/>
                    <a:pt x="247612" y="1458432"/>
                  </a:cubicBezTo>
                  <a:cubicBezTo>
                    <a:pt x="288011" y="1463219"/>
                    <a:pt x="326283" y="1486556"/>
                    <a:pt x="317198" y="1539611"/>
                  </a:cubicBezTo>
                  <a:lnTo>
                    <a:pt x="0" y="1539611"/>
                  </a:ln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6151A6B-C8A0-438C-A6D0-A5F520F6341F}"/>
                </a:ext>
              </a:extLst>
            </p:cNvPr>
            <p:cNvSpPr/>
            <p:nvPr/>
          </p:nvSpPr>
          <p:spPr>
            <a:xfrm flipH="1">
              <a:off x="6354735" y="1089438"/>
              <a:ext cx="276516" cy="460851"/>
            </a:xfrm>
            <a:custGeom>
              <a:avLst/>
              <a:gdLst>
                <a:gd name="connsiteX0" fmla="*/ 0 w 276516"/>
                <a:gd name="connsiteY0" fmla="*/ 178011 h 460851"/>
                <a:gd name="connsiteX1" fmla="*/ 8698 w 276516"/>
                <a:gd name="connsiteY1" fmla="*/ 121564 h 460851"/>
                <a:gd name="connsiteX2" fmla="*/ 44651 w 276516"/>
                <a:gd name="connsiteY2" fmla="*/ 30612 h 460851"/>
                <a:gd name="connsiteX3" fmla="*/ 176865 w 276516"/>
                <a:gd name="connsiteY3" fmla="*/ 41781 h 460851"/>
                <a:gd name="connsiteX4" fmla="*/ 208566 w 276516"/>
                <a:gd name="connsiteY4" fmla="*/ 81673 h 460851"/>
                <a:gd name="connsiteX5" fmla="*/ 274480 w 276516"/>
                <a:gd name="connsiteY5" fmla="*/ 221293 h 460851"/>
                <a:gd name="connsiteX6" fmla="*/ 169907 w 276516"/>
                <a:gd name="connsiteY6" fmla="*/ 456852 h 460851"/>
                <a:gd name="connsiteX7" fmla="*/ 160049 w 276516"/>
                <a:gd name="connsiteY7" fmla="*/ 459844 h 460851"/>
                <a:gd name="connsiteX8" fmla="*/ 52576 w 276516"/>
                <a:gd name="connsiteY8" fmla="*/ 394621 h 46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516" h="460851">
                  <a:moveTo>
                    <a:pt x="0" y="178011"/>
                  </a:moveTo>
                  <a:cubicBezTo>
                    <a:pt x="2319" y="161256"/>
                    <a:pt x="4832" y="141510"/>
                    <a:pt x="8698" y="121564"/>
                  </a:cubicBezTo>
                  <a:cubicBezTo>
                    <a:pt x="12968" y="88578"/>
                    <a:pt x="25345" y="57269"/>
                    <a:pt x="44651" y="30612"/>
                  </a:cubicBezTo>
                  <a:cubicBezTo>
                    <a:pt x="89109" y="-20449"/>
                    <a:pt x="136467" y="-1302"/>
                    <a:pt x="176865" y="41781"/>
                  </a:cubicBezTo>
                  <a:cubicBezTo>
                    <a:pt x="188513" y="54124"/>
                    <a:pt x="199118" y="67469"/>
                    <a:pt x="208566" y="81673"/>
                  </a:cubicBezTo>
                  <a:cubicBezTo>
                    <a:pt x="237470" y="124375"/>
                    <a:pt x="259712" y="171486"/>
                    <a:pt x="274480" y="221293"/>
                  </a:cubicBezTo>
                  <a:cubicBezTo>
                    <a:pt x="291490" y="290305"/>
                    <a:pt x="197162" y="445682"/>
                    <a:pt x="169907" y="456852"/>
                  </a:cubicBezTo>
                  <a:cubicBezTo>
                    <a:pt x="166723" y="458176"/>
                    <a:pt x="163422" y="459178"/>
                    <a:pt x="160049" y="459844"/>
                  </a:cubicBezTo>
                  <a:cubicBezTo>
                    <a:pt x="120230" y="467423"/>
                    <a:pt x="69586" y="430923"/>
                    <a:pt x="52576" y="394621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28A116-4E97-42BF-AA56-230A1C23541B}"/>
                </a:ext>
              </a:extLst>
            </p:cNvPr>
            <p:cNvSpPr/>
            <p:nvPr/>
          </p:nvSpPr>
          <p:spPr>
            <a:xfrm flipH="1">
              <a:off x="6641110" y="1356207"/>
              <a:ext cx="5348" cy="341869"/>
            </a:xfrm>
            <a:custGeom>
              <a:avLst/>
              <a:gdLst>
                <a:gd name="connsiteX0" fmla="*/ 1869 w 5348"/>
                <a:gd name="connsiteY0" fmla="*/ 341870 h 341869"/>
                <a:gd name="connsiteX1" fmla="*/ 1869 w 5348"/>
                <a:gd name="connsiteY1" fmla="*/ 339078 h 341869"/>
                <a:gd name="connsiteX2" fmla="*/ 5349 w 5348"/>
                <a:gd name="connsiteY2" fmla="*/ 0 h 34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48" h="341869">
                  <a:moveTo>
                    <a:pt x="1869" y="341870"/>
                  </a:moveTo>
                  <a:lnTo>
                    <a:pt x="1869" y="339078"/>
                  </a:lnTo>
                  <a:cubicBezTo>
                    <a:pt x="1869" y="222395"/>
                    <a:pt x="-4123" y="116084"/>
                    <a:pt x="5349" y="0"/>
                  </a:cubicBez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7FBAD3A-FE13-4958-8BFF-8600A41E9259}"/>
                </a:ext>
              </a:extLst>
            </p:cNvPr>
            <p:cNvSpPr/>
            <p:nvPr/>
          </p:nvSpPr>
          <p:spPr>
            <a:xfrm flipH="1">
              <a:off x="6443176" y="1545093"/>
              <a:ext cx="29380" cy="148795"/>
            </a:xfrm>
            <a:custGeom>
              <a:avLst/>
              <a:gdLst>
                <a:gd name="connsiteX0" fmla="*/ 0 w 29380"/>
                <a:gd name="connsiteY0" fmla="*/ 0 h 148795"/>
                <a:gd name="connsiteX1" fmla="*/ 1160 w 29380"/>
                <a:gd name="connsiteY1" fmla="*/ 4787 h 148795"/>
                <a:gd name="connsiteX2" fmla="*/ 29381 w 29380"/>
                <a:gd name="connsiteY2" fmla="*/ 148795 h 148795"/>
                <a:gd name="connsiteX3" fmla="*/ 29381 w 29380"/>
                <a:gd name="connsiteY3" fmla="*/ 148795 h 14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80" h="148795">
                  <a:moveTo>
                    <a:pt x="0" y="0"/>
                  </a:moveTo>
                  <a:lnTo>
                    <a:pt x="1160" y="4787"/>
                  </a:lnTo>
                  <a:cubicBezTo>
                    <a:pt x="11404" y="48668"/>
                    <a:pt x="17397" y="91351"/>
                    <a:pt x="29381" y="148795"/>
                  </a:cubicBezTo>
                  <a:lnTo>
                    <a:pt x="29381" y="148795"/>
                  </a:ln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CD8D727-F70F-488C-912F-6DDE5B4B3AE4}"/>
                </a:ext>
              </a:extLst>
            </p:cNvPr>
            <p:cNvSpPr/>
            <p:nvPr/>
          </p:nvSpPr>
          <p:spPr>
            <a:xfrm flipH="1">
              <a:off x="6615402" y="1258289"/>
              <a:ext cx="78724" cy="97982"/>
            </a:xfrm>
            <a:custGeom>
              <a:avLst/>
              <a:gdLst>
                <a:gd name="connsiteX0" fmla="*/ 78725 w 78724"/>
                <a:gd name="connsiteY0" fmla="*/ 30103 h 97982"/>
                <a:gd name="connsiteX1" fmla="*/ 62101 w 78724"/>
                <a:gd name="connsiteY1" fmla="*/ 10157 h 97982"/>
                <a:gd name="connsiteX2" fmla="*/ 5659 w 78724"/>
                <a:gd name="connsiteY2" fmla="*/ 84355 h 97982"/>
                <a:gd name="connsiteX3" fmla="*/ 52050 w 78724"/>
                <a:gd name="connsiteY3" fmla="*/ 94927 h 97982"/>
                <a:gd name="connsiteX4" fmla="*/ 62681 w 78724"/>
                <a:gd name="connsiteY4" fmla="*/ 90538 h 9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24" h="97982">
                  <a:moveTo>
                    <a:pt x="78725" y="30103"/>
                  </a:moveTo>
                  <a:cubicBezTo>
                    <a:pt x="74101" y="22695"/>
                    <a:pt x="68507" y="15983"/>
                    <a:pt x="62101" y="10157"/>
                  </a:cubicBezTo>
                  <a:cubicBezTo>
                    <a:pt x="17063" y="-29734"/>
                    <a:pt x="-13091" y="59024"/>
                    <a:pt x="5659" y="84355"/>
                  </a:cubicBezTo>
                  <a:cubicBezTo>
                    <a:pt x="17595" y="97294"/>
                    <a:pt x="35942" y="101475"/>
                    <a:pt x="52050" y="94927"/>
                  </a:cubicBezTo>
                  <a:cubicBezTo>
                    <a:pt x="55765" y="93951"/>
                    <a:pt x="59339" y="92475"/>
                    <a:pt x="62681" y="90538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ADA119F-A2F8-4701-997B-C9EB012A5D46}"/>
                </a:ext>
              </a:extLst>
            </p:cNvPr>
            <p:cNvSpPr/>
            <p:nvPr/>
          </p:nvSpPr>
          <p:spPr>
            <a:xfrm flipH="1">
              <a:off x="6281418" y="1085872"/>
              <a:ext cx="344228" cy="126526"/>
            </a:xfrm>
            <a:custGeom>
              <a:avLst/>
              <a:gdLst>
                <a:gd name="connsiteX0" fmla="*/ 202574 w 344228"/>
                <a:gd name="connsiteY0" fmla="*/ 85637 h 126526"/>
                <a:gd name="connsiteX1" fmla="*/ 202574 w 344228"/>
                <a:gd name="connsiteY1" fmla="*/ 85637 h 126526"/>
                <a:gd name="connsiteX2" fmla="*/ 342133 w 344228"/>
                <a:gd name="connsiteY2" fmla="*/ 9844 h 126526"/>
                <a:gd name="connsiteX3" fmla="*/ 170873 w 344228"/>
                <a:gd name="connsiteY3" fmla="*/ 45347 h 126526"/>
                <a:gd name="connsiteX4" fmla="*/ 2899 w 344228"/>
                <a:gd name="connsiteY4" fmla="*/ 125130 h 126526"/>
                <a:gd name="connsiteX5" fmla="*/ 0 w 344228"/>
                <a:gd name="connsiteY5" fmla="*/ 126526 h 12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4228" h="126526">
                  <a:moveTo>
                    <a:pt x="202574" y="85637"/>
                  </a:moveTo>
                  <a:lnTo>
                    <a:pt x="202574" y="85637"/>
                  </a:lnTo>
                  <a:cubicBezTo>
                    <a:pt x="213398" y="84441"/>
                    <a:pt x="363589" y="53126"/>
                    <a:pt x="342133" y="9844"/>
                  </a:cubicBezTo>
                  <a:cubicBezTo>
                    <a:pt x="329956" y="-15089"/>
                    <a:pt x="250318" y="11240"/>
                    <a:pt x="170873" y="45347"/>
                  </a:cubicBezTo>
                  <a:cubicBezTo>
                    <a:pt x="95488" y="77460"/>
                    <a:pt x="20103" y="116553"/>
                    <a:pt x="2899" y="125130"/>
                  </a:cubicBezTo>
                  <a:lnTo>
                    <a:pt x="0" y="126526"/>
                  </a:lnTo>
                </a:path>
              </a:pathLst>
            </a:custGeom>
            <a:solidFill>
              <a:schemeClr val="accent3"/>
            </a:solidFill>
            <a:ln w="16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DB5B28A-E106-4DB3-97B0-46BDF9527B3E}"/>
                </a:ext>
              </a:extLst>
            </p:cNvPr>
            <p:cNvSpPr/>
            <p:nvPr/>
          </p:nvSpPr>
          <p:spPr>
            <a:xfrm flipH="1">
              <a:off x="6399684" y="1278881"/>
              <a:ext cx="42331" cy="15693"/>
            </a:xfrm>
            <a:custGeom>
              <a:avLst/>
              <a:gdLst>
                <a:gd name="connsiteX0" fmla="*/ 0 w 42331"/>
                <a:gd name="connsiteY0" fmla="*/ 15694 h 15693"/>
                <a:gd name="connsiteX1" fmla="*/ 42332 w 42331"/>
                <a:gd name="connsiteY1" fmla="*/ 9311 h 1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331" h="15693">
                  <a:moveTo>
                    <a:pt x="0" y="15694"/>
                  </a:moveTo>
                  <a:cubicBezTo>
                    <a:pt x="6572" y="1333"/>
                    <a:pt x="32087" y="-7842"/>
                    <a:pt x="42332" y="9311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DA5EDEC-7A80-4F66-A171-D06D2687F236}"/>
                </a:ext>
              </a:extLst>
            </p:cNvPr>
            <p:cNvSpPr/>
            <p:nvPr/>
          </p:nvSpPr>
          <p:spPr>
            <a:xfrm flipH="1">
              <a:off x="6505610" y="1309518"/>
              <a:ext cx="47357" cy="8792"/>
            </a:xfrm>
            <a:custGeom>
              <a:avLst/>
              <a:gdLst>
                <a:gd name="connsiteX0" fmla="*/ 47358 w 47357"/>
                <a:gd name="connsiteY0" fmla="*/ 3607 h 8792"/>
                <a:gd name="connsiteX1" fmla="*/ 0 w 47357"/>
                <a:gd name="connsiteY1" fmla="*/ 8792 h 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357" h="8792">
                  <a:moveTo>
                    <a:pt x="47358" y="3607"/>
                  </a:moveTo>
                  <a:cubicBezTo>
                    <a:pt x="31683" y="-2631"/>
                    <a:pt x="14057" y="-700"/>
                    <a:pt x="0" y="8792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B84068-89C4-48E3-970E-078E5CA2C8B3}"/>
                </a:ext>
              </a:extLst>
            </p:cNvPr>
            <p:cNvSpPr/>
            <p:nvPr/>
          </p:nvSpPr>
          <p:spPr>
            <a:xfrm flipH="1">
              <a:off x="6453613" y="1488647"/>
              <a:ext cx="51030" cy="12357"/>
            </a:xfrm>
            <a:custGeom>
              <a:avLst/>
              <a:gdLst>
                <a:gd name="connsiteX0" fmla="*/ 51030 w 51030"/>
                <a:gd name="connsiteY0" fmla="*/ 5186 h 12357"/>
                <a:gd name="connsiteX1" fmla="*/ 0 w 51030"/>
                <a:gd name="connsiteY1" fmla="*/ 0 h 1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30" h="12357">
                  <a:moveTo>
                    <a:pt x="51030" y="5186"/>
                  </a:moveTo>
                  <a:cubicBezTo>
                    <a:pt x="38659" y="20345"/>
                    <a:pt x="12371" y="7978"/>
                    <a:pt x="0" y="0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51F4E0-E665-4EC9-8ED9-9475108FF2E5}"/>
                </a:ext>
              </a:extLst>
            </p:cNvPr>
            <p:cNvSpPr/>
            <p:nvPr/>
          </p:nvSpPr>
          <p:spPr>
            <a:xfrm flipH="1">
              <a:off x="6640530" y="1304348"/>
              <a:ext cx="30154" cy="12565"/>
            </a:xfrm>
            <a:custGeom>
              <a:avLst/>
              <a:gdLst>
                <a:gd name="connsiteX0" fmla="*/ 30154 w 30154"/>
                <a:gd name="connsiteY0" fmla="*/ 0 h 12565"/>
                <a:gd name="connsiteX1" fmla="*/ 0 w 30154"/>
                <a:gd name="connsiteY1" fmla="*/ 12566 h 1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54" h="12565">
                  <a:moveTo>
                    <a:pt x="30154" y="0"/>
                  </a:moveTo>
                  <a:cubicBezTo>
                    <a:pt x="21873" y="7761"/>
                    <a:pt x="11180" y="12217"/>
                    <a:pt x="0" y="12566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C28C0A5-5F9F-4EAF-8AFD-22DB1A42B781}"/>
                </a:ext>
              </a:extLst>
            </p:cNvPr>
            <p:cNvSpPr/>
            <p:nvPr/>
          </p:nvSpPr>
          <p:spPr>
            <a:xfrm flipH="1">
              <a:off x="6443671" y="1320903"/>
              <a:ext cx="24246" cy="121774"/>
            </a:xfrm>
            <a:custGeom>
              <a:avLst/>
              <a:gdLst>
                <a:gd name="connsiteX0" fmla="*/ 15077 w 24246"/>
                <a:gd name="connsiteY0" fmla="*/ 0 h 121774"/>
                <a:gd name="connsiteX1" fmla="*/ 22616 w 24246"/>
                <a:gd name="connsiteY1" fmla="*/ 79783 h 121774"/>
                <a:gd name="connsiteX2" fmla="*/ 0 w 24246"/>
                <a:gd name="connsiteY2" fmla="*/ 119674 h 12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46" h="121774">
                  <a:moveTo>
                    <a:pt x="15077" y="0"/>
                  </a:moveTo>
                  <a:cubicBezTo>
                    <a:pt x="13535" y="26837"/>
                    <a:pt x="16078" y="53758"/>
                    <a:pt x="22616" y="79783"/>
                  </a:cubicBezTo>
                  <a:cubicBezTo>
                    <a:pt x="25129" y="97136"/>
                    <a:pt x="28608" y="130445"/>
                    <a:pt x="0" y="119674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3C8154-6BD2-4A32-9DF4-7474728A4954}"/>
                </a:ext>
              </a:extLst>
            </p:cNvPr>
            <p:cNvSpPr/>
            <p:nvPr/>
          </p:nvSpPr>
          <p:spPr>
            <a:xfrm flipH="1">
              <a:off x="6425972" y="4191493"/>
              <a:ext cx="176672" cy="19945"/>
            </a:xfrm>
            <a:custGeom>
              <a:avLst/>
              <a:gdLst>
                <a:gd name="connsiteX0" fmla="*/ 176672 w 176672"/>
                <a:gd name="connsiteY0" fmla="*/ 0 h 19945"/>
                <a:gd name="connsiteX1" fmla="*/ 169520 w 176672"/>
                <a:gd name="connsiteY1" fmla="*/ 0 h 19945"/>
                <a:gd name="connsiteX2" fmla="*/ 0 w 176672"/>
                <a:gd name="connsiteY2" fmla="*/ 0 h 1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672" h="19945">
                  <a:moveTo>
                    <a:pt x="176672" y="0"/>
                  </a:moveTo>
                  <a:lnTo>
                    <a:pt x="169520" y="0"/>
                  </a:lnTo>
                  <a:lnTo>
                    <a:pt x="0" y="0"/>
                  </a:ln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BEA97C8-DF34-433B-8813-9BB8DFA582C8}"/>
                </a:ext>
              </a:extLst>
            </p:cNvPr>
            <p:cNvSpPr/>
            <p:nvPr/>
          </p:nvSpPr>
          <p:spPr>
            <a:xfrm flipH="1">
              <a:off x="6746069" y="4191493"/>
              <a:ext cx="176672" cy="19945"/>
            </a:xfrm>
            <a:custGeom>
              <a:avLst/>
              <a:gdLst>
                <a:gd name="connsiteX0" fmla="*/ 176672 w 176672"/>
                <a:gd name="connsiteY0" fmla="*/ 0 h 19945"/>
                <a:gd name="connsiteX1" fmla="*/ 176479 w 176672"/>
                <a:gd name="connsiteY1" fmla="*/ 0 h 19945"/>
                <a:gd name="connsiteX2" fmla="*/ 0 w 176672"/>
                <a:gd name="connsiteY2" fmla="*/ 0 h 1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672" h="19945">
                  <a:moveTo>
                    <a:pt x="176672" y="0"/>
                  </a:moveTo>
                  <a:lnTo>
                    <a:pt x="176479" y="0"/>
                  </a:lnTo>
                  <a:lnTo>
                    <a:pt x="0" y="0"/>
                  </a:ln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AE49E3D-B6A2-4763-94E4-075DA2435513}"/>
                </a:ext>
              </a:extLst>
            </p:cNvPr>
            <p:cNvSpPr/>
            <p:nvPr/>
          </p:nvSpPr>
          <p:spPr>
            <a:xfrm flipH="1">
              <a:off x="6476422" y="4341086"/>
              <a:ext cx="445933" cy="37897"/>
            </a:xfrm>
            <a:custGeom>
              <a:avLst/>
              <a:gdLst>
                <a:gd name="connsiteX0" fmla="*/ 0 w 445933"/>
                <a:gd name="connsiteY0" fmla="*/ 3191 h 37897"/>
                <a:gd name="connsiteX1" fmla="*/ 0 w 445933"/>
                <a:gd name="connsiteY1" fmla="*/ 37897 h 37897"/>
                <a:gd name="connsiteX2" fmla="*/ 445933 w 445933"/>
                <a:gd name="connsiteY2" fmla="*/ 37897 h 37897"/>
                <a:gd name="connsiteX3" fmla="*/ 445933 w 445933"/>
                <a:gd name="connsiteY3" fmla="*/ 997 h 37897"/>
                <a:gd name="connsiteX4" fmla="*/ 445933 w 445933"/>
                <a:gd name="connsiteY4" fmla="*/ 0 h 37897"/>
                <a:gd name="connsiteX5" fmla="*/ 0 w 445933"/>
                <a:gd name="connsiteY5" fmla="*/ 0 h 37897"/>
                <a:gd name="connsiteX6" fmla="*/ 0 w 445933"/>
                <a:gd name="connsiteY6" fmla="*/ 399 h 37897"/>
                <a:gd name="connsiteX7" fmla="*/ 0 w 445933"/>
                <a:gd name="connsiteY7" fmla="*/ 3191 h 37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933" h="37897">
                  <a:moveTo>
                    <a:pt x="0" y="3191"/>
                  </a:moveTo>
                  <a:lnTo>
                    <a:pt x="0" y="37897"/>
                  </a:lnTo>
                  <a:lnTo>
                    <a:pt x="445933" y="37897"/>
                  </a:lnTo>
                  <a:lnTo>
                    <a:pt x="445933" y="997"/>
                  </a:lnTo>
                  <a:lnTo>
                    <a:pt x="445933" y="0"/>
                  </a:lnTo>
                  <a:lnTo>
                    <a:pt x="0" y="0"/>
                  </a:lnTo>
                  <a:lnTo>
                    <a:pt x="0" y="399"/>
                  </a:lnTo>
                  <a:lnTo>
                    <a:pt x="0" y="3191"/>
                  </a:lnTo>
                  <a:close/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51EDE1B-714F-43CA-8EF9-CA4A02B81227}"/>
                </a:ext>
              </a:extLst>
            </p:cNvPr>
            <p:cNvSpPr/>
            <p:nvPr/>
          </p:nvSpPr>
          <p:spPr>
            <a:xfrm flipH="1">
              <a:off x="6163284" y="4341086"/>
              <a:ext cx="312365" cy="37897"/>
            </a:xfrm>
            <a:custGeom>
              <a:avLst/>
              <a:gdLst>
                <a:gd name="connsiteX0" fmla="*/ 0 w 312365"/>
                <a:gd name="connsiteY0" fmla="*/ 997 h 37897"/>
                <a:gd name="connsiteX1" fmla="*/ 0 w 312365"/>
                <a:gd name="connsiteY1" fmla="*/ 37897 h 37897"/>
                <a:gd name="connsiteX2" fmla="*/ 312366 w 312365"/>
                <a:gd name="connsiteY2" fmla="*/ 37897 h 37897"/>
                <a:gd name="connsiteX3" fmla="*/ 312366 w 312365"/>
                <a:gd name="connsiteY3" fmla="*/ 798 h 37897"/>
                <a:gd name="connsiteX4" fmla="*/ 312366 w 312365"/>
                <a:gd name="connsiteY4" fmla="*/ 0 h 37897"/>
                <a:gd name="connsiteX5" fmla="*/ 0 w 312365"/>
                <a:gd name="connsiteY5" fmla="*/ 0 h 37897"/>
                <a:gd name="connsiteX6" fmla="*/ 0 w 312365"/>
                <a:gd name="connsiteY6" fmla="*/ 997 h 37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365" h="37897">
                  <a:moveTo>
                    <a:pt x="0" y="997"/>
                  </a:moveTo>
                  <a:lnTo>
                    <a:pt x="0" y="37897"/>
                  </a:lnTo>
                  <a:lnTo>
                    <a:pt x="312366" y="37897"/>
                  </a:lnTo>
                  <a:lnTo>
                    <a:pt x="312366" y="798"/>
                  </a:lnTo>
                  <a:lnTo>
                    <a:pt x="312366" y="0"/>
                  </a:lnTo>
                  <a:lnTo>
                    <a:pt x="0" y="0"/>
                  </a:lnTo>
                  <a:lnTo>
                    <a:pt x="0" y="997"/>
                  </a:lnTo>
                  <a:close/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6FD27E8-8E15-49F7-BC24-A7E46FC86C5F}"/>
                </a:ext>
              </a:extLst>
            </p:cNvPr>
            <p:cNvSpPr/>
            <p:nvPr/>
          </p:nvSpPr>
          <p:spPr>
            <a:xfrm flipH="1">
              <a:off x="5805107" y="1962957"/>
              <a:ext cx="740708" cy="410882"/>
            </a:xfrm>
            <a:custGeom>
              <a:avLst/>
              <a:gdLst>
                <a:gd name="connsiteX0" fmla="*/ 600570 w 740708"/>
                <a:gd name="connsiteY0" fmla="*/ 410882 h 410882"/>
                <a:gd name="connsiteX1" fmla="*/ 625698 w 740708"/>
                <a:gd name="connsiteY1" fmla="*/ 342867 h 410882"/>
                <a:gd name="connsiteX2" fmla="*/ 740709 w 740708"/>
                <a:gd name="connsiteY2" fmla="*/ 31115 h 410882"/>
                <a:gd name="connsiteX3" fmla="*/ 543548 w 740708"/>
                <a:gd name="connsiteY3" fmla="*/ 72602 h 410882"/>
                <a:gd name="connsiteX4" fmla="*/ 406501 w 740708"/>
                <a:gd name="connsiteY4" fmla="*/ 22140 h 410882"/>
                <a:gd name="connsiteX5" fmla="*/ 346193 w 740708"/>
                <a:gd name="connsiteY5" fmla="*/ 0 h 410882"/>
                <a:gd name="connsiteX6" fmla="*/ 126802 w 740708"/>
                <a:gd name="connsiteY6" fmla="*/ 0 h 410882"/>
                <a:gd name="connsiteX7" fmla="*/ 19716 w 740708"/>
                <a:gd name="connsiteY7" fmla="*/ 327908 h 410882"/>
                <a:gd name="connsiteX8" fmla="*/ 387 w 740708"/>
                <a:gd name="connsiteY8" fmla="*/ 386947 h 410882"/>
                <a:gd name="connsiteX9" fmla="*/ 0 w 740708"/>
                <a:gd name="connsiteY9" fmla="*/ 388144 h 41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0708" h="410882">
                  <a:moveTo>
                    <a:pt x="600570" y="410882"/>
                  </a:moveTo>
                  <a:lnTo>
                    <a:pt x="625698" y="342867"/>
                  </a:lnTo>
                  <a:lnTo>
                    <a:pt x="740709" y="31115"/>
                  </a:lnTo>
                  <a:lnTo>
                    <a:pt x="543548" y="72602"/>
                  </a:lnTo>
                  <a:lnTo>
                    <a:pt x="406501" y="22140"/>
                  </a:lnTo>
                  <a:lnTo>
                    <a:pt x="346193" y="0"/>
                  </a:lnTo>
                  <a:lnTo>
                    <a:pt x="126802" y="0"/>
                  </a:lnTo>
                  <a:lnTo>
                    <a:pt x="19716" y="327908"/>
                  </a:lnTo>
                  <a:lnTo>
                    <a:pt x="387" y="386947"/>
                  </a:lnTo>
                  <a:lnTo>
                    <a:pt x="0" y="388144"/>
                  </a:ln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613398-76F2-4810-9DED-7E041DDF127B}"/>
                </a:ext>
              </a:extLst>
            </p:cNvPr>
            <p:cNvSpPr/>
            <p:nvPr/>
          </p:nvSpPr>
          <p:spPr>
            <a:xfrm flipH="1">
              <a:off x="5984485" y="2470974"/>
              <a:ext cx="643094" cy="173128"/>
            </a:xfrm>
            <a:custGeom>
              <a:avLst/>
              <a:gdLst>
                <a:gd name="connsiteX0" fmla="*/ 43105 w 643094"/>
                <a:gd name="connsiteY0" fmla="*/ 0 h 173128"/>
                <a:gd name="connsiteX1" fmla="*/ 41559 w 643094"/>
                <a:gd name="connsiteY1" fmla="*/ 4787 h 173128"/>
                <a:gd name="connsiteX2" fmla="*/ 0 w 643094"/>
                <a:gd name="connsiteY2" fmla="*/ 132440 h 173128"/>
                <a:gd name="connsiteX3" fmla="*/ 238720 w 643094"/>
                <a:gd name="connsiteY3" fmla="*/ 107508 h 173128"/>
                <a:gd name="connsiteX4" fmla="*/ 432016 w 643094"/>
                <a:gd name="connsiteY4" fmla="*/ 173129 h 173128"/>
                <a:gd name="connsiteX5" fmla="*/ 597090 w 643094"/>
                <a:gd name="connsiteY5" fmla="*/ 133636 h 173128"/>
                <a:gd name="connsiteX6" fmla="*/ 643095 w 643094"/>
                <a:gd name="connsiteY6" fmla="*/ 9375 h 17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3094" h="173128">
                  <a:moveTo>
                    <a:pt x="43105" y="0"/>
                  </a:moveTo>
                  <a:lnTo>
                    <a:pt x="41559" y="4787"/>
                  </a:lnTo>
                  <a:lnTo>
                    <a:pt x="0" y="132440"/>
                  </a:lnTo>
                  <a:lnTo>
                    <a:pt x="238720" y="107508"/>
                  </a:lnTo>
                  <a:lnTo>
                    <a:pt x="432016" y="173129"/>
                  </a:lnTo>
                  <a:lnTo>
                    <a:pt x="597090" y="133636"/>
                  </a:lnTo>
                  <a:lnTo>
                    <a:pt x="643095" y="9375"/>
                  </a:ln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8953939-327D-4A3A-90BD-603DF703DBC5}"/>
                </a:ext>
              </a:extLst>
            </p:cNvPr>
            <p:cNvSpPr/>
            <p:nvPr/>
          </p:nvSpPr>
          <p:spPr>
            <a:xfrm flipH="1">
              <a:off x="6463398" y="2326997"/>
              <a:ext cx="124362" cy="68225"/>
            </a:xfrm>
            <a:custGeom>
              <a:avLst/>
              <a:gdLst>
                <a:gd name="connsiteX0" fmla="*/ 9665 w 124362"/>
                <a:gd name="connsiteY0" fmla="*/ 14529 h 68225"/>
                <a:gd name="connsiteX1" fmla="*/ 42332 w 124362"/>
                <a:gd name="connsiteY1" fmla="*/ 22906 h 68225"/>
                <a:gd name="connsiteX2" fmla="*/ 122743 w 124362"/>
                <a:gd name="connsiteY2" fmla="*/ 6551 h 68225"/>
                <a:gd name="connsiteX3" fmla="*/ 115977 w 124362"/>
                <a:gd name="connsiteY3" fmla="*/ 31882 h 68225"/>
                <a:gd name="connsiteX4" fmla="*/ 0 w 124362"/>
                <a:gd name="connsiteY4" fmla="*/ 59208 h 6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62" h="68225">
                  <a:moveTo>
                    <a:pt x="9665" y="14529"/>
                  </a:moveTo>
                  <a:cubicBezTo>
                    <a:pt x="18854" y="22093"/>
                    <a:pt x="30780" y="25150"/>
                    <a:pt x="42332" y="22906"/>
                  </a:cubicBezTo>
                  <a:cubicBezTo>
                    <a:pt x="75192" y="18120"/>
                    <a:pt x="110565" y="-13395"/>
                    <a:pt x="122743" y="6551"/>
                  </a:cubicBezTo>
                  <a:cubicBezTo>
                    <a:pt x="126802" y="13332"/>
                    <a:pt x="122743" y="22508"/>
                    <a:pt x="115977" y="31882"/>
                  </a:cubicBezTo>
                  <a:cubicBezTo>
                    <a:pt x="94908" y="57014"/>
                    <a:pt x="40399" y="82145"/>
                    <a:pt x="0" y="59208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B56711C-4097-45DC-A676-BA1B3F8CE09E}"/>
                </a:ext>
              </a:extLst>
            </p:cNvPr>
            <p:cNvSpPr/>
            <p:nvPr/>
          </p:nvSpPr>
          <p:spPr>
            <a:xfrm flipH="1">
              <a:off x="6457766" y="2359677"/>
              <a:ext cx="135793" cy="79804"/>
            </a:xfrm>
            <a:custGeom>
              <a:avLst/>
              <a:gdLst>
                <a:gd name="connsiteX0" fmla="*/ 124289 w 135793"/>
                <a:gd name="connsiteY0" fmla="*/ 0 h 79804"/>
                <a:gd name="connsiteX1" fmla="*/ 120037 w 135793"/>
                <a:gd name="connsiteY1" fmla="*/ 47072 h 79804"/>
                <a:gd name="connsiteX2" fmla="*/ 110372 w 135793"/>
                <a:gd name="connsiteY2" fmla="*/ 55050 h 79804"/>
                <a:gd name="connsiteX3" fmla="*/ 0 w 135793"/>
                <a:gd name="connsiteY3" fmla="*/ 71805 h 7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793" h="79804">
                  <a:moveTo>
                    <a:pt x="124289" y="0"/>
                  </a:moveTo>
                  <a:cubicBezTo>
                    <a:pt x="145358" y="14760"/>
                    <a:pt x="133567" y="34107"/>
                    <a:pt x="120037" y="47072"/>
                  </a:cubicBezTo>
                  <a:cubicBezTo>
                    <a:pt x="116751" y="50064"/>
                    <a:pt x="113271" y="52856"/>
                    <a:pt x="110372" y="55050"/>
                  </a:cubicBezTo>
                  <a:cubicBezTo>
                    <a:pt x="79060" y="80429"/>
                    <a:pt x="37068" y="86804"/>
                    <a:pt x="0" y="71805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1B1FF87-C4C6-4EA4-ABC3-81FBABAC9E94}"/>
                </a:ext>
              </a:extLst>
            </p:cNvPr>
            <p:cNvSpPr/>
            <p:nvPr/>
          </p:nvSpPr>
          <p:spPr>
            <a:xfrm flipH="1">
              <a:off x="6459079" y="1732783"/>
              <a:ext cx="598102" cy="745022"/>
            </a:xfrm>
            <a:custGeom>
              <a:avLst/>
              <a:gdLst>
                <a:gd name="connsiteX0" fmla="*/ 584045 w 598102"/>
                <a:gd name="connsiteY0" fmla="*/ 674365 h 745022"/>
                <a:gd name="connsiteX1" fmla="*/ 596223 w 598102"/>
                <a:gd name="connsiteY1" fmla="*/ 695508 h 745022"/>
                <a:gd name="connsiteX2" fmla="*/ 471160 w 598102"/>
                <a:gd name="connsiteY2" fmla="*/ 742979 h 745022"/>
                <a:gd name="connsiteX3" fmla="*/ 450478 w 598102"/>
                <a:gd name="connsiteY3" fmla="*/ 739388 h 745022"/>
                <a:gd name="connsiteX4" fmla="*/ 399834 w 598102"/>
                <a:gd name="connsiteY4" fmla="*/ 719443 h 745022"/>
                <a:gd name="connsiteX5" fmla="*/ 377605 w 598102"/>
                <a:gd name="connsiteY5" fmla="*/ 717049 h 745022"/>
                <a:gd name="connsiteX6" fmla="*/ 138112 w 598102"/>
                <a:gd name="connsiteY6" fmla="*/ 667783 h 745022"/>
                <a:gd name="connsiteX7" fmla="*/ 4158 w 598102"/>
                <a:gd name="connsiteY7" fmla="*/ 556087 h 745022"/>
                <a:gd name="connsiteX8" fmla="*/ 193395 w 598102"/>
                <a:gd name="connsiteY8" fmla="*/ 29919 h 745022"/>
                <a:gd name="connsiteX9" fmla="*/ 384951 w 598102"/>
                <a:gd name="connsiteY9" fmla="*/ 0 h 745022"/>
                <a:gd name="connsiteX10" fmla="*/ 386690 w 598102"/>
                <a:gd name="connsiteY10" fmla="*/ 0 h 74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8102" h="745022">
                  <a:moveTo>
                    <a:pt x="584045" y="674365"/>
                  </a:moveTo>
                  <a:cubicBezTo>
                    <a:pt x="594676" y="672171"/>
                    <a:pt x="601635" y="682942"/>
                    <a:pt x="596223" y="695508"/>
                  </a:cubicBezTo>
                  <a:cubicBezTo>
                    <a:pt x="590811" y="708074"/>
                    <a:pt x="557564" y="755345"/>
                    <a:pt x="471160" y="742979"/>
                  </a:cubicBezTo>
                  <a:cubicBezTo>
                    <a:pt x="464588" y="742979"/>
                    <a:pt x="457630" y="740984"/>
                    <a:pt x="450478" y="739388"/>
                  </a:cubicBezTo>
                  <a:cubicBezTo>
                    <a:pt x="433286" y="733610"/>
                    <a:pt x="416384" y="726954"/>
                    <a:pt x="399834" y="719443"/>
                  </a:cubicBezTo>
                  <a:lnTo>
                    <a:pt x="377605" y="717049"/>
                  </a:lnTo>
                  <a:cubicBezTo>
                    <a:pt x="296257" y="709801"/>
                    <a:pt x="215935" y="693278"/>
                    <a:pt x="138112" y="667783"/>
                  </a:cubicBezTo>
                  <a:cubicBezTo>
                    <a:pt x="58667" y="638862"/>
                    <a:pt x="22135" y="601563"/>
                    <a:pt x="4158" y="556087"/>
                  </a:cubicBezTo>
                  <a:cubicBezTo>
                    <a:pt x="-23097" y="490665"/>
                    <a:pt x="88628" y="85966"/>
                    <a:pt x="193395" y="29919"/>
                  </a:cubicBezTo>
                  <a:cubicBezTo>
                    <a:pt x="233213" y="8577"/>
                    <a:pt x="367361" y="798"/>
                    <a:pt x="384951" y="0"/>
                  </a:cubicBezTo>
                  <a:lnTo>
                    <a:pt x="386690" y="0"/>
                  </a:lnTo>
                </a:path>
              </a:pathLst>
            </a:custGeom>
            <a:noFill/>
            <a:ln w="16588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AA6C65C-9EF8-495C-84A1-0F0D958660AD}"/>
                </a:ext>
              </a:extLst>
            </p:cNvPr>
            <p:cNvSpPr/>
            <p:nvPr/>
          </p:nvSpPr>
          <p:spPr>
            <a:xfrm flipH="1">
              <a:off x="5932295" y="2351865"/>
              <a:ext cx="109987" cy="56006"/>
            </a:xfrm>
            <a:custGeom>
              <a:avLst/>
              <a:gdLst>
                <a:gd name="connsiteX0" fmla="*/ 103996 w 109987"/>
                <a:gd name="connsiteY0" fmla="*/ 17785 h 56006"/>
                <a:gd name="connsiteX1" fmla="*/ 97037 w 109987"/>
                <a:gd name="connsiteY1" fmla="*/ 21974 h 56006"/>
                <a:gd name="connsiteX2" fmla="*/ 389 w 109987"/>
                <a:gd name="connsiteY2" fmla="*/ 10405 h 56006"/>
                <a:gd name="connsiteX3" fmla="*/ 13340 w 109987"/>
                <a:gd name="connsiteY3" fmla="*/ 30351 h 56006"/>
                <a:gd name="connsiteX4" fmla="*/ 109988 w 109987"/>
                <a:gd name="connsiteY4" fmla="*/ 55283 h 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987" h="56006">
                  <a:moveTo>
                    <a:pt x="103996" y="17785"/>
                  </a:moveTo>
                  <a:cubicBezTo>
                    <a:pt x="102063" y="19776"/>
                    <a:pt x="99666" y="21220"/>
                    <a:pt x="97037" y="21974"/>
                  </a:cubicBezTo>
                  <a:cubicBezTo>
                    <a:pt x="70169" y="29753"/>
                    <a:pt x="10441" y="-21109"/>
                    <a:pt x="389" y="10405"/>
                  </a:cubicBezTo>
                  <a:cubicBezTo>
                    <a:pt x="-1544" y="16788"/>
                    <a:pt x="3869" y="24168"/>
                    <a:pt x="13340" y="30351"/>
                  </a:cubicBezTo>
                  <a:cubicBezTo>
                    <a:pt x="41813" y="49902"/>
                    <a:pt x="75949" y="58708"/>
                    <a:pt x="109988" y="55283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1DFF650-BE69-4D2E-BEE0-3A0E90F4305E}"/>
                </a:ext>
              </a:extLst>
            </p:cNvPr>
            <p:cNvSpPr/>
            <p:nvPr/>
          </p:nvSpPr>
          <p:spPr>
            <a:xfrm flipH="1">
              <a:off x="5940800" y="2383413"/>
              <a:ext cx="103756" cy="63626"/>
            </a:xfrm>
            <a:custGeom>
              <a:avLst/>
              <a:gdLst>
                <a:gd name="connsiteX0" fmla="*/ 15614 w 103756"/>
                <a:gd name="connsiteY0" fmla="*/ 0 h 63626"/>
                <a:gd name="connsiteX1" fmla="*/ 12521 w 103756"/>
                <a:gd name="connsiteY1" fmla="*/ 36900 h 63626"/>
                <a:gd name="connsiteX2" fmla="*/ 25085 w 103756"/>
                <a:gd name="connsiteY2" fmla="*/ 45676 h 63626"/>
                <a:gd name="connsiteX3" fmla="*/ 103757 w 103756"/>
                <a:gd name="connsiteY3" fmla="*/ 63627 h 6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56" h="63626">
                  <a:moveTo>
                    <a:pt x="15614" y="0"/>
                  </a:moveTo>
                  <a:cubicBezTo>
                    <a:pt x="-8935" y="8377"/>
                    <a:pt x="-237" y="25331"/>
                    <a:pt x="12521" y="36900"/>
                  </a:cubicBezTo>
                  <a:cubicBezTo>
                    <a:pt x="16387" y="40294"/>
                    <a:pt x="20601" y="43238"/>
                    <a:pt x="25085" y="45676"/>
                  </a:cubicBezTo>
                  <a:cubicBezTo>
                    <a:pt x="49924" y="56923"/>
                    <a:pt x="76637" y="63023"/>
                    <a:pt x="103757" y="63627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24B1538-D560-41CD-BF78-1262A1B1E023}"/>
                </a:ext>
              </a:extLst>
            </p:cNvPr>
            <p:cNvSpPr/>
            <p:nvPr/>
          </p:nvSpPr>
          <p:spPr>
            <a:xfrm flipH="1">
              <a:off x="5867782" y="2307619"/>
              <a:ext cx="177489" cy="175264"/>
            </a:xfrm>
            <a:custGeom>
              <a:avLst/>
              <a:gdLst>
                <a:gd name="connsiteX0" fmla="*/ 11690 w 177489"/>
                <a:gd name="connsiteY0" fmla="*/ 112693 h 175264"/>
                <a:gd name="connsiteX1" fmla="*/ 1638 w 177489"/>
                <a:gd name="connsiteY1" fmla="*/ 135232 h 175264"/>
                <a:gd name="connsiteX2" fmla="*/ 61367 w 177489"/>
                <a:gd name="connsiteY2" fmla="*/ 170536 h 175264"/>
                <a:gd name="connsiteX3" fmla="*/ 100026 w 177489"/>
                <a:gd name="connsiteY3" fmla="*/ 174924 h 175264"/>
                <a:gd name="connsiteX4" fmla="*/ 171545 w 177489"/>
                <a:gd name="connsiteY4" fmla="*/ 119674 h 175264"/>
                <a:gd name="connsiteX5" fmla="*/ 171545 w 177489"/>
                <a:gd name="connsiteY5" fmla="*/ 56845 h 175264"/>
                <a:gd name="connsiteX6" fmla="*/ 155695 w 177489"/>
                <a:gd name="connsiteY6" fmla="*/ 25730 h 175264"/>
                <a:gd name="connsiteX7" fmla="*/ 128440 w 177489"/>
                <a:gd name="connsiteY7" fmla="*/ 0 h 17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489" h="175264">
                  <a:moveTo>
                    <a:pt x="11690" y="112693"/>
                  </a:moveTo>
                  <a:cubicBezTo>
                    <a:pt x="2798" y="110499"/>
                    <a:pt x="-3001" y="122666"/>
                    <a:pt x="1638" y="135232"/>
                  </a:cubicBezTo>
                  <a:cubicBezTo>
                    <a:pt x="17624" y="152966"/>
                    <a:pt x="38461" y="165276"/>
                    <a:pt x="61367" y="170536"/>
                  </a:cubicBezTo>
                  <a:cubicBezTo>
                    <a:pt x="73873" y="174513"/>
                    <a:pt x="86978" y="176003"/>
                    <a:pt x="100026" y="174924"/>
                  </a:cubicBezTo>
                  <a:cubicBezTo>
                    <a:pt x="131958" y="171641"/>
                    <a:pt x="159503" y="150367"/>
                    <a:pt x="171545" y="119674"/>
                  </a:cubicBezTo>
                  <a:cubicBezTo>
                    <a:pt x="179470" y="99529"/>
                    <a:pt x="179470" y="76991"/>
                    <a:pt x="171545" y="56845"/>
                  </a:cubicBezTo>
                  <a:cubicBezTo>
                    <a:pt x="167815" y="45704"/>
                    <a:pt x="162480" y="35212"/>
                    <a:pt x="155695" y="25730"/>
                  </a:cubicBezTo>
                  <a:cubicBezTo>
                    <a:pt x="147751" y="15943"/>
                    <a:pt x="138588" y="7290"/>
                    <a:pt x="128440" y="0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BF46B3B-282D-4ED9-8F31-F228CDEB3629}"/>
                </a:ext>
              </a:extLst>
            </p:cNvPr>
            <p:cNvSpPr/>
            <p:nvPr/>
          </p:nvSpPr>
          <p:spPr>
            <a:xfrm flipH="1">
              <a:off x="6527646" y="1951787"/>
              <a:ext cx="348238" cy="372531"/>
            </a:xfrm>
            <a:custGeom>
              <a:avLst/>
              <a:gdLst>
                <a:gd name="connsiteX0" fmla="*/ 348239 w 348238"/>
                <a:gd name="connsiteY0" fmla="*/ 338679 h 372531"/>
                <a:gd name="connsiteX1" fmla="*/ 261642 w 348238"/>
                <a:gd name="connsiteY1" fmla="*/ 371589 h 372531"/>
                <a:gd name="connsiteX2" fmla="*/ 228589 w 348238"/>
                <a:gd name="connsiteY2" fmla="*/ 367002 h 372531"/>
                <a:gd name="connsiteX3" fmla="*/ 8618 w 348238"/>
                <a:gd name="connsiteY3" fmla="*/ 264281 h 372531"/>
                <a:gd name="connsiteX4" fmla="*/ 84003 w 348238"/>
                <a:gd name="connsiteY4" fmla="*/ 0 h 37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238" h="372531">
                  <a:moveTo>
                    <a:pt x="348239" y="338679"/>
                  </a:moveTo>
                  <a:cubicBezTo>
                    <a:pt x="318085" y="313148"/>
                    <a:pt x="266475" y="341870"/>
                    <a:pt x="261642" y="371589"/>
                  </a:cubicBezTo>
                  <a:cubicBezTo>
                    <a:pt x="261642" y="373983"/>
                    <a:pt x="248498" y="371589"/>
                    <a:pt x="228589" y="367002"/>
                  </a:cubicBezTo>
                  <a:cubicBezTo>
                    <a:pt x="167121" y="351643"/>
                    <a:pt x="39159" y="307164"/>
                    <a:pt x="8618" y="264281"/>
                  </a:cubicBezTo>
                  <a:cubicBezTo>
                    <a:pt x="-31974" y="208433"/>
                    <a:pt x="84003" y="0"/>
                    <a:pt x="84003" y="0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9837C34-186D-41CF-973E-2C7E3B510393}"/>
                </a:ext>
              </a:extLst>
            </p:cNvPr>
            <p:cNvSpPr/>
            <p:nvPr/>
          </p:nvSpPr>
          <p:spPr>
            <a:xfrm flipH="1">
              <a:off x="6200976" y="1975323"/>
              <a:ext cx="187883" cy="603159"/>
            </a:xfrm>
            <a:custGeom>
              <a:avLst/>
              <a:gdLst>
                <a:gd name="connsiteX0" fmla="*/ 187883 w 187883"/>
                <a:gd name="connsiteY0" fmla="*/ 0 h 603159"/>
                <a:gd name="connsiteX1" fmla="*/ 0 w 187883"/>
                <a:gd name="connsiteY1" fmla="*/ 603159 h 60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883" h="603159">
                  <a:moveTo>
                    <a:pt x="187883" y="0"/>
                  </a:moveTo>
                  <a:lnTo>
                    <a:pt x="0" y="603159"/>
                  </a:lnTo>
                </a:path>
              </a:pathLst>
            </a:custGeom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7AD62F-B8B2-4440-A815-34831B2A8D58}"/>
                </a:ext>
              </a:extLst>
            </p:cNvPr>
            <p:cNvSpPr/>
            <p:nvPr/>
          </p:nvSpPr>
          <p:spPr>
            <a:xfrm flipH="1">
              <a:off x="6002268" y="2035559"/>
              <a:ext cx="193295" cy="608544"/>
            </a:xfrm>
            <a:custGeom>
              <a:avLst/>
              <a:gdLst>
                <a:gd name="connsiteX0" fmla="*/ 193296 w 193295"/>
                <a:gd name="connsiteY0" fmla="*/ 0 h 608544"/>
                <a:gd name="connsiteX1" fmla="*/ 0 w 193295"/>
                <a:gd name="connsiteY1" fmla="*/ 608544 h 60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5" h="608544">
                  <a:moveTo>
                    <a:pt x="193296" y="0"/>
                  </a:moveTo>
                  <a:lnTo>
                    <a:pt x="0" y="608544"/>
                  </a:lnTo>
                </a:path>
              </a:pathLst>
            </a:custGeom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4118DE7-C1C6-4FEF-AA94-DF58D56F5432}"/>
                </a:ext>
              </a:extLst>
            </p:cNvPr>
            <p:cNvSpPr/>
            <p:nvPr/>
          </p:nvSpPr>
          <p:spPr>
            <a:xfrm flipH="1">
              <a:off x="5716770" y="1396007"/>
              <a:ext cx="423317" cy="390101"/>
            </a:xfrm>
            <a:custGeom>
              <a:avLst/>
              <a:gdLst>
                <a:gd name="connsiteX0" fmla="*/ 280085 w 423317"/>
                <a:gd name="connsiteY0" fmla="*/ 390031 h 390101"/>
                <a:gd name="connsiteX1" fmla="*/ 45424 w 423317"/>
                <a:gd name="connsiteY1" fmla="*/ 390031 h 390101"/>
                <a:gd name="connsiteX2" fmla="*/ 0 w 423317"/>
                <a:gd name="connsiteY2" fmla="*/ 348344 h 390101"/>
                <a:gd name="connsiteX3" fmla="*/ 0 w 423317"/>
                <a:gd name="connsiteY3" fmla="*/ 42576 h 390101"/>
                <a:gd name="connsiteX4" fmla="*/ 44941 w 423317"/>
                <a:gd name="connsiteY4" fmla="*/ 68 h 390101"/>
                <a:gd name="connsiteX5" fmla="*/ 45424 w 423317"/>
                <a:gd name="connsiteY5" fmla="*/ 92 h 390101"/>
                <a:gd name="connsiteX6" fmla="*/ 377507 w 423317"/>
                <a:gd name="connsiteY6" fmla="*/ 92 h 390101"/>
                <a:gd name="connsiteX7" fmla="*/ 423279 w 423317"/>
                <a:gd name="connsiteY7" fmla="*/ 41647 h 390101"/>
                <a:gd name="connsiteX8" fmla="*/ 423318 w 423317"/>
                <a:gd name="connsiteY8" fmla="*/ 42576 h 390101"/>
                <a:gd name="connsiteX9" fmla="*/ 423318 w 423317"/>
                <a:gd name="connsiteY9" fmla="*/ 348344 h 390101"/>
                <a:gd name="connsiteX10" fmla="*/ 378087 w 423317"/>
                <a:gd name="connsiteY10" fmla="*/ 390031 h 390101"/>
                <a:gd name="connsiteX11" fmla="*/ 332469 w 423317"/>
                <a:gd name="connsiteY11" fmla="*/ 390031 h 39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3317" h="390101">
                  <a:moveTo>
                    <a:pt x="280085" y="390031"/>
                  </a:moveTo>
                  <a:lnTo>
                    <a:pt x="45424" y="390031"/>
                  </a:lnTo>
                  <a:cubicBezTo>
                    <a:pt x="21746" y="391393"/>
                    <a:pt x="1450" y="372768"/>
                    <a:pt x="0" y="348344"/>
                  </a:cubicBezTo>
                  <a:lnTo>
                    <a:pt x="0" y="42576"/>
                  </a:lnTo>
                  <a:cubicBezTo>
                    <a:pt x="1024" y="18035"/>
                    <a:pt x="21147" y="-997"/>
                    <a:pt x="44941" y="68"/>
                  </a:cubicBezTo>
                  <a:cubicBezTo>
                    <a:pt x="45096" y="74"/>
                    <a:pt x="45270" y="82"/>
                    <a:pt x="45424" y="92"/>
                  </a:cubicBezTo>
                  <a:lnTo>
                    <a:pt x="377507" y="92"/>
                  </a:lnTo>
                  <a:cubicBezTo>
                    <a:pt x="401262" y="-1472"/>
                    <a:pt x="421752" y="17131"/>
                    <a:pt x="423279" y="41647"/>
                  </a:cubicBezTo>
                  <a:cubicBezTo>
                    <a:pt x="423298" y="41956"/>
                    <a:pt x="423298" y="42267"/>
                    <a:pt x="423318" y="42576"/>
                  </a:cubicBezTo>
                  <a:lnTo>
                    <a:pt x="423318" y="348344"/>
                  </a:lnTo>
                  <a:cubicBezTo>
                    <a:pt x="421964" y="372736"/>
                    <a:pt x="401726" y="391391"/>
                    <a:pt x="378087" y="390031"/>
                  </a:cubicBezTo>
                  <a:lnTo>
                    <a:pt x="332469" y="390031"/>
                  </a:ln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07E08B7-E754-46D6-8B73-050BD4F0B770}"/>
                </a:ext>
              </a:extLst>
            </p:cNvPr>
            <p:cNvSpPr/>
            <p:nvPr/>
          </p:nvSpPr>
          <p:spPr>
            <a:xfrm flipH="1">
              <a:off x="5806266" y="1743753"/>
              <a:ext cx="51803" cy="129053"/>
            </a:xfrm>
            <a:custGeom>
              <a:avLst/>
              <a:gdLst>
                <a:gd name="connsiteX0" fmla="*/ 51803 w 51803"/>
                <a:gd name="connsiteY0" fmla="*/ 17752 h 129053"/>
                <a:gd name="connsiteX1" fmla="*/ 47937 w 51803"/>
                <a:gd name="connsiteY1" fmla="*/ 41886 h 129053"/>
                <a:gd name="connsiteX2" fmla="*/ 17590 w 51803"/>
                <a:gd name="connsiteY2" fmla="*/ 127453 h 129053"/>
                <a:gd name="connsiteX3" fmla="*/ 0 w 51803"/>
                <a:gd name="connsiteY3" fmla="*/ 42285 h 129053"/>
                <a:gd name="connsiteX4" fmla="*/ 0 w 51803"/>
                <a:gd name="connsiteY4" fmla="*/ 0 h 12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3" h="129053">
                  <a:moveTo>
                    <a:pt x="51803" y="17752"/>
                  </a:moveTo>
                  <a:cubicBezTo>
                    <a:pt x="51803" y="17752"/>
                    <a:pt x="50450" y="27725"/>
                    <a:pt x="47937" y="41886"/>
                  </a:cubicBezTo>
                  <a:cubicBezTo>
                    <a:pt x="42718" y="70408"/>
                    <a:pt x="32280" y="115685"/>
                    <a:pt x="17590" y="127453"/>
                  </a:cubicBezTo>
                  <a:cubicBezTo>
                    <a:pt x="2899" y="139221"/>
                    <a:pt x="387" y="83573"/>
                    <a:pt x="0" y="42285"/>
                  </a:cubicBezTo>
                  <a:cubicBezTo>
                    <a:pt x="0" y="18948"/>
                    <a:pt x="0" y="0"/>
                    <a:pt x="0" y="0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9E9F79D-24A1-434F-9D11-98B2A98D0895}"/>
                </a:ext>
              </a:extLst>
            </p:cNvPr>
            <p:cNvSpPr/>
            <p:nvPr/>
          </p:nvSpPr>
          <p:spPr>
            <a:xfrm flipH="1">
              <a:off x="6647876" y="2320783"/>
              <a:ext cx="38611" cy="123464"/>
            </a:xfrm>
            <a:custGeom>
              <a:avLst/>
              <a:gdLst>
                <a:gd name="connsiteX0" fmla="*/ 7491 w 38611"/>
                <a:gd name="connsiteY0" fmla="*/ 123464 h 123464"/>
                <a:gd name="connsiteX1" fmla="*/ 38612 w 38611"/>
                <a:gd name="connsiteY1" fmla="*/ 0 h 12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611" h="123464">
                  <a:moveTo>
                    <a:pt x="7491" y="123464"/>
                  </a:moveTo>
                  <a:cubicBezTo>
                    <a:pt x="7491" y="123464"/>
                    <a:pt x="-22856" y="42484"/>
                    <a:pt x="38612" y="0"/>
                  </a:cubicBezTo>
                </a:path>
              </a:pathLst>
            </a:custGeom>
            <a:noFill/>
            <a:ln w="1658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5069155-EA64-4FE2-BF73-1896BFF1A3E0}"/>
                </a:ext>
              </a:extLst>
            </p:cNvPr>
            <p:cNvSpPr/>
            <p:nvPr/>
          </p:nvSpPr>
          <p:spPr>
            <a:xfrm flipH="1">
              <a:off x="6644589" y="1950790"/>
              <a:ext cx="231812" cy="383955"/>
            </a:xfrm>
            <a:custGeom>
              <a:avLst/>
              <a:gdLst>
                <a:gd name="connsiteX0" fmla="*/ 231812 w 231812"/>
                <a:gd name="connsiteY0" fmla="*/ 383955 h 383955"/>
                <a:gd name="connsiteX1" fmla="*/ 8556 w 231812"/>
                <a:gd name="connsiteY1" fmla="*/ 264281 h 383955"/>
                <a:gd name="connsiteX2" fmla="*/ 83941 w 231812"/>
                <a:gd name="connsiteY2" fmla="*/ 0 h 38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812" h="383955">
                  <a:moveTo>
                    <a:pt x="231812" y="383955"/>
                  </a:moveTo>
                  <a:cubicBezTo>
                    <a:pt x="191414" y="369794"/>
                    <a:pt x="46248" y="315940"/>
                    <a:pt x="8556" y="264281"/>
                  </a:cubicBezTo>
                  <a:cubicBezTo>
                    <a:pt x="-31843" y="210427"/>
                    <a:pt x="83941" y="0"/>
                    <a:pt x="83941" y="0"/>
                  </a:cubicBezTo>
                </a:path>
              </a:pathLst>
            </a:custGeom>
            <a:noFill/>
            <a:ln w="16588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F14711C-8504-4FB3-A9BB-59DF39FE46AC}"/>
                </a:ext>
              </a:extLst>
            </p:cNvPr>
            <p:cNvSpPr/>
            <p:nvPr/>
          </p:nvSpPr>
          <p:spPr>
            <a:xfrm flipH="1">
              <a:off x="6668171" y="2291662"/>
              <a:ext cx="401668" cy="143808"/>
            </a:xfrm>
            <a:custGeom>
              <a:avLst/>
              <a:gdLst>
                <a:gd name="connsiteX0" fmla="*/ 401668 w 401668"/>
                <a:gd name="connsiteY0" fmla="*/ 143809 h 143808"/>
                <a:gd name="connsiteX1" fmla="*/ 0 w 401668"/>
                <a:gd name="connsiteY1" fmla="*/ 0 h 14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668" h="143808">
                  <a:moveTo>
                    <a:pt x="401668" y="143809"/>
                  </a:moveTo>
                  <a:cubicBezTo>
                    <a:pt x="102253" y="141615"/>
                    <a:pt x="11984" y="75395"/>
                    <a:pt x="0" y="0"/>
                  </a:cubicBezTo>
                </a:path>
              </a:pathLst>
            </a:custGeom>
            <a:noFill/>
            <a:ln w="16588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6E237EA-AB06-4E74-A50C-7377E931E647}"/>
                </a:ext>
              </a:extLst>
            </p:cNvPr>
            <p:cNvSpPr/>
            <p:nvPr/>
          </p:nvSpPr>
          <p:spPr>
            <a:xfrm flipH="1">
              <a:off x="6474778" y="4193887"/>
              <a:ext cx="265106" cy="153582"/>
            </a:xfrm>
            <a:custGeom>
              <a:avLst/>
              <a:gdLst>
                <a:gd name="connsiteX0" fmla="*/ 0 w 265106"/>
                <a:gd name="connsiteY0" fmla="*/ 0 h 153582"/>
                <a:gd name="connsiteX1" fmla="*/ 195422 w 265106"/>
                <a:gd name="connsiteY1" fmla="*/ 66619 h 153582"/>
                <a:gd name="connsiteX2" fmla="*/ 264042 w 265106"/>
                <a:gd name="connsiteY2" fmla="*/ 153582 h 15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106" h="153582">
                  <a:moveTo>
                    <a:pt x="0" y="0"/>
                  </a:moveTo>
                  <a:cubicBezTo>
                    <a:pt x="27255" y="10372"/>
                    <a:pt x="118297" y="57444"/>
                    <a:pt x="195422" y="66619"/>
                  </a:cubicBezTo>
                  <a:cubicBezTo>
                    <a:pt x="236207" y="71406"/>
                    <a:pt x="271774" y="94543"/>
                    <a:pt x="264042" y="153582"/>
                  </a:cubicBezTo>
                </a:path>
              </a:pathLst>
            </a:custGeom>
            <a:noFill/>
            <a:ln w="16588" cap="flat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4443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0DABE1-A333-4B20-BD4D-5D8FC0065179}"/>
              </a:ext>
            </a:extLst>
          </p:cNvPr>
          <p:cNvGrpSpPr/>
          <p:nvPr/>
        </p:nvGrpSpPr>
        <p:grpSpPr>
          <a:xfrm>
            <a:off x="3967772" y="255123"/>
            <a:ext cx="2280846" cy="4633253"/>
            <a:chOff x="3624872" y="182440"/>
            <a:chExt cx="2280846" cy="463325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0095157-7A83-4795-BA49-7509F9DD9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10" b="5961"/>
            <a:stretch/>
          </p:blipFill>
          <p:spPr>
            <a:xfrm>
              <a:off x="3739814" y="295007"/>
              <a:ext cx="2025524" cy="438845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6C7C787-D57F-44E8-8AC4-72C2CDEE4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872" y="182440"/>
              <a:ext cx="2280846" cy="463325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B42217-0C75-4875-A74C-C7A8B1CC1A79}"/>
              </a:ext>
            </a:extLst>
          </p:cNvPr>
          <p:cNvGrpSpPr/>
          <p:nvPr/>
        </p:nvGrpSpPr>
        <p:grpSpPr>
          <a:xfrm>
            <a:off x="6632434" y="255123"/>
            <a:ext cx="2280846" cy="4633253"/>
            <a:chOff x="6020660" y="245292"/>
            <a:chExt cx="2280846" cy="463325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A6D6670-D2F2-4D8B-BAF0-092D80D8B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213" b="4968"/>
            <a:stretch/>
          </p:blipFill>
          <p:spPr>
            <a:xfrm>
              <a:off x="6135602" y="357859"/>
              <a:ext cx="2025524" cy="4388459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42852F8-609B-4433-A1A7-79680DE49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0660" y="245292"/>
              <a:ext cx="2280846" cy="463325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9D22A8-042E-4942-BAAA-A5202541B3B5}"/>
              </a:ext>
            </a:extLst>
          </p:cNvPr>
          <p:cNvGrpSpPr/>
          <p:nvPr/>
        </p:nvGrpSpPr>
        <p:grpSpPr>
          <a:xfrm>
            <a:off x="1305284" y="255123"/>
            <a:ext cx="2280846" cy="4633253"/>
            <a:chOff x="957438" y="255123"/>
            <a:chExt cx="2280846" cy="46332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A417CA-273D-45F5-A295-116FB5631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12" b="5071"/>
            <a:stretch/>
          </p:blipFill>
          <p:spPr>
            <a:xfrm>
              <a:off x="1072380" y="367690"/>
              <a:ext cx="2025524" cy="438845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3AF1C9C-6D66-440D-A741-359048B6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438" y="255123"/>
              <a:ext cx="2280846" cy="4633253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1DC1C31A-6238-4DD6-9503-492E3838C9AD}"/>
              </a:ext>
            </a:extLst>
          </p:cNvPr>
          <p:cNvSpPr/>
          <p:nvPr/>
        </p:nvSpPr>
        <p:spPr>
          <a:xfrm>
            <a:off x="1476376" y="1221740"/>
            <a:ext cx="1936750" cy="346710"/>
          </a:xfrm>
          <a:custGeom>
            <a:avLst/>
            <a:gdLst>
              <a:gd name="connsiteX0" fmla="*/ 0 w 1936750"/>
              <a:gd name="connsiteY0" fmla="*/ 0 h 346710"/>
              <a:gd name="connsiteX1" fmla="*/ 445453 w 1936750"/>
              <a:gd name="connsiteY1" fmla="*/ 0 h 346710"/>
              <a:gd name="connsiteX2" fmla="*/ 890905 w 1936750"/>
              <a:gd name="connsiteY2" fmla="*/ 0 h 346710"/>
              <a:gd name="connsiteX3" fmla="*/ 1394460 w 1936750"/>
              <a:gd name="connsiteY3" fmla="*/ 0 h 346710"/>
              <a:gd name="connsiteX4" fmla="*/ 1936750 w 1936750"/>
              <a:gd name="connsiteY4" fmla="*/ 0 h 346710"/>
              <a:gd name="connsiteX5" fmla="*/ 1936750 w 1936750"/>
              <a:gd name="connsiteY5" fmla="*/ 346710 h 346710"/>
              <a:gd name="connsiteX6" fmla="*/ 1413828 w 1936750"/>
              <a:gd name="connsiteY6" fmla="*/ 346710 h 346710"/>
              <a:gd name="connsiteX7" fmla="*/ 890905 w 1936750"/>
              <a:gd name="connsiteY7" fmla="*/ 346710 h 346710"/>
              <a:gd name="connsiteX8" fmla="*/ 0 w 1936750"/>
              <a:gd name="connsiteY8" fmla="*/ 346710 h 346710"/>
              <a:gd name="connsiteX9" fmla="*/ 0 w 1936750"/>
              <a:gd name="connsiteY9" fmla="*/ 0 h 34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6750" h="346710" extrusionOk="0">
                <a:moveTo>
                  <a:pt x="0" y="0"/>
                </a:moveTo>
                <a:cubicBezTo>
                  <a:pt x="90362" y="-38336"/>
                  <a:pt x="245580" y="50493"/>
                  <a:pt x="445453" y="0"/>
                </a:cubicBezTo>
                <a:cubicBezTo>
                  <a:pt x="645326" y="-50493"/>
                  <a:pt x="728631" y="18521"/>
                  <a:pt x="890905" y="0"/>
                </a:cubicBezTo>
                <a:cubicBezTo>
                  <a:pt x="1053179" y="-18521"/>
                  <a:pt x="1166187" y="35532"/>
                  <a:pt x="1394460" y="0"/>
                </a:cubicBezTo>
                <a:cubicBezTo>
                  <a:pt x="1622734" y="-35532"/>
                  <a:pt x="1705571" y="11176"/>
                  <a:pt x="1936750" y="0"/>
                </a:cubicBezTo>
                <a:cubicBezTo>
                  <a:pt x="1954196" y="145060"/>
                  <a:pt x="1909478" y="238144"/>
                  <a:pt x="1936750" y="346710"/>
                </a:cubicBezTo>
                <a:cubicBezTo>
                  <a:pt x="1738592" y="403944"/>
                  <a:pt x="1631851" y="292852"/>
                  <a:pt x="1413828" y="346710"/>
                </a:cubicBezTo>
                <a:cubicBezTo>
                  <a:pt x="1195805" y="400568"/>
                  <a:pt x="1094190" y="285089"/>
                  <a:pt x="890905" y="346710"/>
                </a:cubicBezTo>
                <a:cubicBezTo>
                  <a:pt x="687620" y="408331"/>
                  <a:pt x="313707" y="240453"/>
                  <a:pt x="0" y="346710"/>
                </a:cubicBezTo>
                <a:cubicBezTo>
                  <a:pt x="-23076" y="214314"/>
                  <a:pt x="19290" y="85451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3D25AA6-B01D-4B3A-9E59-83BC3772FFE9}"/>
              </a:ext>
            </a:extLst>
          </p:cNvPr>
          <p:cNvCxnSpPr>
            <a:cxnSpLocks/>
            <a:stCxn id="81" idx="3"/>
            <a:endCxn id="42" idx="1"/>
          </p:cNvCxnSpPr>
          <p:nvPr/>
        </p:nvCxnSpPr>
        <p:spPr>
          <a:xfrm>
            <a:off x="3413126" y="1395095"/>
            <a:ext cx="554646" cy="1176655"/>
          </a:xfrm>
          <a:prstGeom prst="bentConnector3">
            <a:avLst>
              <a:gd name="adj1" fmla="val 66486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075EC4-00F6-4A0D-A910-D2D0E8E8C6BE}"/>
              </a:ext>
            </a:extLst>
          </p:cNvPr>
          <p:cNvCxnSpPr>
            <a:stCxn id="42" idx="3"/>
            <a:endCxn id="51" idx="1"/>
          </p:cNvCxnSpPr>
          <p:nvPr/>
        </p:nvCxnSpPr>
        <p:spPr>
          <a:xfrm>
            <a:off x="6248618" y="2571750"/>
            <a:ext cx="38381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7A548B54-39FD-419C-BBC8-C8418DB0B508}"/>
              </a:ext>
            </a:extLst>
          </p:cNvPr>
          <p:cNvSpPr/>
          <p:nvPr/>
        </p:nvSpPr>
        <p:spPr>
          <a:xfrm>
            <a:off x="1149183" y="1370488"/>
            <a:ext cx="82318" cy="395923"/>
          </a:xfrm>
          <a:prstGeom prst="leftBrace">
            <a:avLst>
              <a:gd name="adj1" fmla="val 8333"/>
              <a:gd name="adj2" fmla="val 5401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B2A84BE-BC59-4D34-A087-B35EC336A8BB}"/>
              </a:ext>
            </a:extLst>
          </p:cNvPr>
          <p:cNvSpPr/>
          <p:nvPr/>
        </p:nvSpPr>
        <p:spPr>
          <a:xfrm>
            <a:off x="269002" y="1201199"/>
            <a:ext cx="786928" cy="772063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051F64-A3C2-4929-A54F-70DA8DCF7D7C}"/>
              </a:ext>
            </a:extLst>
          </p:cNvPr>
          <p:cNvSpPr txBox="1"/>
          <p:nvPr/>
        </p:nvSpPr>
        <p:spPr>
          <a:xfrm>
            <a:off x="216697" y="1310231"/>
            <a:ext cx="89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Raleway" panose="020B0604020202020204" charset="0"/>
              </a:rPr>
              <a:t>Guides de navigation </a:t>
            </a:r>
            <a:r>
              <a:rPr lang="en-US" sz="1000" b="1" dirty="0" err="1">
                <a:solidFill>
                  <a:srgbClr val="C00000"/>
                </a:solidFill>
                <a:latin typeface="Raleway" panose="020B0604020202020204" charset="0"/>
              </a:rPr>
              <a:t>disponibles</a:t>
            </a:r>
            <a:endParaRPr lang="en-US" sz="1000" b="1" dirty="0">
              <a:solidFill>
                <a:srgbClr val="C00000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06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34;p48">
            <a:extLst>
              <a:ext uri="{FF2B5EF4-FFF2-40B4-BE49-F238E27FC236}">
                <a16:creationId xmlns:a16="http://schemas.microsoft.com/office/drawing/2014/main" id="{D23819A2-C0C1-486F-A2E2-F29E4AEEE499}"/>
              </a:ext>
            </a:extLst>
          </p:cNvPr>
          <p:cNvSpPr txBox="1">
            <a:spLocks/>
          </p:cNvSpPr>
          <p:nvPr/>
        </p:nvSpPr>
        <p:spPr>
          <a:xfrm>
            <a:off x="4303391" y="907270"/>
            <a:ext cx="3516000" cy="153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dirty="0"/>
              <a:t>4. </a:t>
            </a:r>
            <a:r>
              <a:rPr lang="fr-FR" dirty="0"/>
              <a:t>Enregistrer et partager vos endroits préférés</a:t>
            </a:r>
            <a:endParaRPr lang="en-US" dirty="0"/>
          </a:p>
        </p:txBody>
      </p:sp>
      <p:sp>
        <p:nvSpPr>
          <p:cNvPr id="66" name="Google Shape;635;p48">
            <a:extLst>
              <a:ext uri="{FF2B5EF4-FFF2-40B4-BE49-F238E27FC236}">
                <a16:creationId xmlns:a16="http://schemas.microsoft.com/office/drawing/2014/main" id="{0AD43B8E-C2DD-4ACC-901D-7F9205395518}"/>
              </a:ext>
            </a:extLst>
          </p:cNvPr>
          <p:cNvSpPr txBox="1">
            <a:spLocks/>
          </p:cNvSpPr>
          <p:nvPr/>
        </p:nvSpPr>
        <p:spPr>
          <a:xfrm>
            <a:off x="4303390" y="2442816"/>
            <a:ext cx="3684280" cy="145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dirty="0"/>
              <a:t>Sauvez les endroits que vous aimez et partagez-les avec qui vous voulez.</a:t>
            </a:r>
          </a:p>
          <a:p>
            <a:pPr marL="0" indent="0" algn="l">
              <a:buFont typeface="Raleway Medium"/>
              <a:buNone/>
            </a:pPr>
            <a:r>
              <a:rPr lang="fr-FR" dirty="0"/>
              <a:t>Le lien partagé s’ouvre dans l’application mobile </a:t>
            </a:r>
            <a:r>
              <a:rPr lang="fr-FR" b="1" dirty="0"/>
              <a:t>GuideMe</a:t>
            </a:r>
            <a:r>
              <a:rPr lang="fr-FR" dirty="0"/>
              <a:t> si installé, sinon il ouvre le site Web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CF0E064-32AB-4347-A43B-530696271468}"/>
              </a:ext>
            </a:extLst>
          </p:cNvPr>
          <p:cNvGrpSpPr/>
          <p:nvPr/>
        </p:nvGrpSpPr>
        <p:grpSpPr>
          <a:xfrm>
            <a:off x="1156330" y="512634"/>
            <a:ext cx="2299316" cy="3381302"/>
            <a:chOff x="1064890" y="512118"/>
            <a:chExt cx="2299316" cy="3381302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B9BCA6-96D7-4E37-AE4B-EE1032F5CF12}"/>
                </a:ext>
              </a:extLst>
            </p:cNvPr>
            <p:cNvSpPr/>
            <p:nvPr/>
          </p:nvSpPr>
          <p:spPr>
            <a:xfrm>
              <a:off x="2597780" y="1935296"/>
              <a:ext cx="244989" cy="753684"/>
            </a:xfrm>
            <a:custGeom>
              <a:avLst/>
              <a:gdLst>
                <a:gd name="connsiteX0" fmla="*/ 116250 w 244989"/>
                <a:gd name="connsiteY0" fmla="*/ -86 h 753684"/>
                <a:gd name="connsiteX1" fmla="*/ 127414 w 244989"/>
                <a:gd name="connsiteY1" fmla="*/ 156211 h 753684"/>
                <a:gd name="connsiteX2" fmla="*/ 49266 w 244989"/>
                <a:gd name="connsiteY2" fmla="*/ 546954 h 753684"/>
                <a:gd name="connsiteX3" fmla="*/ 49266 w 244989"/>
                <a:gd name="connsiteY3" fmla="*/ 753490 h 753684"/>
                <a:gd name="connsiteX4" fmla="*/ 127414 w 244989"/>
                <a:gd name="connsiteY4" fmla="*/ 552536 h 753684"/>
                <a:gd name="connsiteX5" fmla="*/ 244637 w 244989"/>
                <a:gd name="connsiteY5" fmla="*/ 228778 h 753684"/>
                <a:gd name="connsiteX6" fmla="*/ 194398 w 244989"/>
                <a:gd name="connsiteY6" fmla="*/ -86 h 75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989" h="753684">
                  <a:moveTo>
                    <a:pt x="116250" y="-86"/>
                  </a:moveTo>
                  <a:cubicBezTo>
                    <a:pt x="116250" y="-86"/>
                    <a:pt x="127414" y="150629"/>
                    <a:pt x="127414" y="156211"/>
                  </a:cubicBezTo>
                  <a:cubicBezTo>
                    <a:pt x="127414" y="161793"/>
                    <a:pt x="49266" y="546954"/>
                    <a:pt x="49266" y="546954"/>
                  </a:cubicBezTo>
                  <a:cubicBezTo>
                    <a:pt x="49266" y="546954"/>
                    <a:pt x="-62375" y="759072"/>
                    <a:pt x="49266" y="753490"/>
                  </a:cubicBezTo>
                  <a:cubicBezTo>
                    <a:pt x="160906" y="747908"/>
                    <a:pt x="127414" y="552536"/>
                    <a:pt x="127414" y="552536"/>
                  </a:cubicBezTo>
                  <a:lnTo>
                    <a:pt x="244637" y="228778"/>
                  </a:lnTo>
                  <a:lnTo>
                    <a:pt x="194398" y="-86"/>
                  </a:lnTo>
                  <a:close/>
                </a:path>
              </a:pathLst>
            </a:custGeom>
            <a:solidFill>
              <a:srgbClr val="FFB8B8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94CD49-DB59-47DF-B89C-84558208B68A}"/>
                </a:ext>
              </a:extLst>
            </p:cNvPr>
            <p:cNvSpPr/>
            <p:nvPr/>
          </p:nvSpPr>
          <p:spPr>
            <a:xfrm>
              <a:off x="3166528" y="3604324"/>
              <a:ext cx="117224" cy="150718"/>
            </a:xfrm>
            <a:custGeom>
              <a:avLst/>
              <a:gdLst>
                <a:gd name="connsiteX0" fmla="*/ 100480 w 117224"/>
                <a:gd name="connsiteY0" fmla="*/ 16749 h 150718"/>
                <a:gd name="connsiteX1" fmla="*/ 117225 w 117224"/>
                <a:gd name="connsiteY1" fmla="*/ 139554 h 150718"/>
                <a:gd name="connsiteX2" fmla="*/ 0 w 117224"/>
                <a:gd name="connsiteY2" fmla="*/ 150718 h 150718"/>
                <a:gd name="connsiteX3" fmla="*/ 16749 w 117224"/>
                <a:gd name="connsiteY3" fmla="*/ 0 h 150718"/>
                <a:gd name="connsiteX4" fmla="*/ 100480 w 117224"/>
                <a:gd name="connsiteY4" fmla="*/ 16749 h 15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24" h="150718">
                  <a:moveTo>
                    <a:pt x="100480" y="16749"/>
                  </a:moveTo>
                  <a:lnTo>
                    <a:pt x="117225" y="139554"/>
                  </a:lnTo>
                  <a:lnTo>
                    <a:pt x="0" y="150718"/>
                  </a:lnTo>
                  <a:lnTo>
                    <a:pt x="16749" y="0"/>
                  </a:lnTo>
                  <a:lnTo>
                    <a:pt x="100480" y="16749"/>
                  </a:lnTo>
                  <a:close/>
                </a:path>
              </a:pathLst>
            </a:custGeom>
            <a:solidFill>
              <a:srgbClr val="FFB8B8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860286-B6A8-47D4-8042-E4A1F976B916}"/>
                </a:ext>
              </a:extLst>
            </p:cNvPr>
            <p:cNvSpPr/>
            <p:nvPr/>
          </p:nvSpPr>
          <p:spPr>
            <a:xfrm>
              <a:off x="2881845" y="3604324"/>
              <a:ext cx="117224" cy="150718"/>
            </a:xfrm>
            <a:custGeom>
              <a:avLst/>
              <a:gdLst>
                <a:gd name="connsiteX0" fmla="*/ 16749 w 117224"/>
                <a:gd name="connsiteY0" fmla="*/ 16749 h 150718"/>
                <a:gd name="connsiteX1" fmla="*/ 0 w 117224"/>
                <a:gd name="connsiteY1" fmla="*/ 139554 h 150718"/>
                <a:gd name="connsiteX2" fmla="*/ 117225 w 117224"/>
                <a:gd name="connsiteY2" fmla="*/ 150718 h 150718"/>
                <a:gd name="connsiteX3" fmla="*/ 100476 w 117224"/>
                <a:gd name="connsiteY3" fmla="*/ 0 h 150718"/>
                <a:gd name="connsiteX4" fmla="*/ 16749 w 117224"/>
                <a:gd name="connsiteY4" fmla="*/ 16749 h 15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24" h="150718">
                  <a:moveTo>
                    <a:pt x="16749" y="16749"/>
                  </a:moveTo>
                  <a:lnTo>
                    <a:pt x="0" y="139554"/>
                  </a:lnTo>
                  <a:lnTo>
                    <a:pt x="117225" y="150718"/>
                  </a:lnTo>
                  <a:lnTo>
                    <a:pt x="100476" y="0"/>
                  </a:lnTo>
                  <a:lnTo>
                    <a:pt x="16749" y="16749"/>
                  </a:lnTo>
                  <a:close/>
                </a:path>
              </a:pathLst>
            </a:custGeom>
            <a:solidFill>
              <a:srgbClr val="FFB8B8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E5B9023-33A2-42BC-B505-F1FDBDF0464B}"/>
                </a:ext>
              </a:extLst>
            </p:cNvPr>
            <p:cNvSpPr/>
            <p:nvPr/>
          </p:nvSpPr>
          <p:spPr>
            <a:xfrm>
              <a:off x="2734850" y="2443262"/>
              <a:ext cx="584004" cy="1207108"/>
            </a:xfrm>
            <a:custGeom>
              <a:avLst/>
              <a:gdLst>
                <a:gd name="connsiteX0" fmla="*/ 35000 w 584004"/>
                <a:gd name="connsiteY0" fmla="*/ 27824 h 1207108"/>
                <a:gd name="connsiteX1" fmla="*/ 7090 w 584004"/>
                <a:gd name="connsiteY1" fmla="*/ 66899 h 1207108"/>
                <a:gd name="connsiteX2" fmla="*/ 7090 w 584004"/>
                <a:gd name="connsiteY2" fmla="*/ 290180 h 1207108"/>
                <a:gd name="connsiteX3" fmla="*/ 57328 w 584004"/>
                <a:gd name="connsiteY3" fmla="*/ 619521 h 1207108"/>
                <a:gd name="connsiteX4" fmla="*/ 57328 w 584004"/>
                <a:gd name="connsiteY4" fmla="*/ 653013 h 1207108"/>
                <a:gd name="connsiteX5" fmla="*/ 57328 w 584004"/>
                <a:gd name="connsiteY5" fmla="*/ 714415 h 1207108"/>
                <a:gd name="connsiteX6" fmla="*/ 57328 w 584004"/>
                <a:gd name="connsiteY6" fmla="*/ 742325 h 1207108"/>
                <a:gd name="connsiteX7" fmla="*/ 129895 w 584004"/>
                <a:gd name="connsiteY7" fmla="*/ 1155397 h 1207108"/>
                <a:gd name="connsiteX8" fmla="*/ 118731 w 584004"/>
                <a:gd name="connsiteY8" fmla="*/ 1205635 h 1207108"/>
                <a:gd name="connsiteX9" fmla="*/ 269446 w 584004"/>
                <a:gd name="connsiteY9" fmla="*/ 1149815 h 1207108"/>
                <a:gd name="connsiteX10" fmla="*/ 258282 w 584004"/>
                <a:gd name="connsiteY10" fmla="*/ 1144233 h 1207108"/>
                <a:gd name="connsiteX11" fmla="*/ 247118 w 584004"/>
                <a:gd name="connsiteY11" fmla="*/ 759072 h 1207108"/>
                <a:gd name="connsiteX12" fmla="*/ 258282 w 584004"/>
                <a:gd name="connsiteY12" fmla="*/ 636266 h 1207108"/>
                <a:gd name="connsiteX13" fmla="*/ 308520 w 584004"/>
                <a:gd name="connsiteY13" fmla="*/ 295762 h 1207108"/>
                <a:gd name="connsiteX14" fmla="*/ 403415 w 584004"/>
                <a:gd name="connsiteY14" fmla="*/ 625103 h 1207108"/>
                <a:gd name="connsiteX15" fmla="*/ 425743 w 584004"/>
                <a:gd name="connsiteY15" fmla="*/ 1116322 h 1207108"/>
                <a:gd name="connsiteX16" fmla="*/ 425743 w 584004"/>
                <a:gd name="connsiteY16" fmla="*/ 1183307 h 1207108"/>
                <a:gd name="connsiteX17" fmla="*/ 548548 w 584004"/>
                <a:gd name="connsiteY17" fmla="*/ 1177725 h 1207108"/>
                <a:gd name="connsiteX18" fmla="*/ 582041 w 584004"/>
                <a:gd name="connsiteY18" fmla="*/ 613938 h 1207108"/>
                <a:gd name="connsiteX19" fmla="*/ 570877 w 584004"/>
                <a:gd name="connsiteY19" fmla="*/ 245524 h 1207108"/>
                <a:gd name="connsiteX20" fmla="*/ 582041 w 584004"/>
                <a:gd name="connsiteY20" fmla="*/ 178539 h 1207108"/>
                <a:gd name="connsiteX21" fmla="*/ 582041 w 584004"/>
                <a:gd name="connsiteY21" fmla="*/ 139465 h 1207108"/>
                <a:gd name="connsiteX22" fmla="*/ 570877 w 584004"/>
                <a:gd name="connsiteY22" fmla="*/ 66898 h 1207108"/>
                <a:gd name="connsiteX23" fmla="*/ 319685 w 584004"/>
                <a:gd name="connsiteY23" fmla="*/ -86 h 120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4004" h="1207108">
                  <a:moveTo>
                    <a:pt x="35000" y="27824"/>
                  </a:moveTo>
                  <a:lnTo>
                    <a:pt x="7090" y="66899"/>
                  </a:lnTo>
                  <a:cubicBezTo>
                    <a:pt x="7090" y="66899"/>
                    <a:pt x="-9656" y="234360"/>
                    <a:pt x="7090" y="290180"/>
                  </a:cubicBezTo>
                  <a:cubicBezTo>
                    <a:pt x="23836" y="346001"/>
                    <a:pt x="57328" y="602775"/>
                    <a:pt x="57328" y="619521"/>
                  </a:cubicBezTo>
                  <a:cubicBezTo>
                    <a:pt x="57328" y="636266"/>
                    <a:pt x="62911" y="647431"/>
                    <a:pt x="57328" y="653013"/>
                  </a:cubicBezTo>
                  <a:cubicBezTo>
                    <a:pt x="51747" y="658594"/>
                    <a:pt x="57328" y="714415"/>
                    <a:pt x="57328" y="714415"/>
                  </a:cubicBezTo>
                  <a:lnTo>
                    <a:pt x="57328" y="742325"/>
                  </a:lnTo>
                  <a:lnTo>
                    <a:pt x="129895" y="1155397"/>
                  </a:lnTo>
                  <a:cubicBezTo>
                    <a:pt x="129895" y="1155397"/>
                    <a:pt x="85239" y="1205635"/>
                    <a:pt x="118731" y="1205635"/>
                  </a:cubicBezTo>
                  <a:cubicBezTo>
                    <a:pt x="152223" y="1205635"/>
                    <a:pt x="275028" y="1205635"/>
                    <a:pt x="269446" y="1149815"/>
                  </a:cubicBezTo>
                  <a:lnTo>
                    <a:pt x="258282" y="1144233"/>
                  </a:lnTo>
                  <a:cubicBezTo>
                    <a:pt x="258282" y="1144233"/>
                    <a:pt x="241536" y="775818"/>
                    <a:pt x="247118" y="759072"/>
                  </a:cubicBezTo>
                  <a:cubicBezTo>
                    <a:pt x="252700" y="742325"/>
                    <a:pt x="258282" y="636266"/>
                    <a:pt x="258282" y="636266"/>
                  </a:cubicBezTo>
                  <a:lnTo>
                    <a:pt x="308520" y="295762"/>
                  </a:lnTo>
                  <a:lnTo>
                    <a:pt x="403415" y="625103"/>
                  </a:lnTo>
                  <a:lnTo>
                    <a:pt x="425743" y="1116322"/>
                  </a:lnTo>
                  <a:cubicBezTo>
                    <a:pt x="425743" y="1116322"/>
                    <a:pt x="403415" y="1172143"/>
                    <a:pt x="425743" y="1183307"/>
                  </a:cubicBezTo>
                  <a:cubicBezTo>
                    <a:pt x="448072" y="1194470"/>
                    <a:pt x="542966" y="1233545"/>
                    <a:pt x="548548" y="1177725"/>
                  </a:cubicBezTo>
                  <a:cubicBezTo>
                    <a:pt x="554131" y="1121904"/>
                    <a:pt x="582041" y="636266"/>
                    <a:pt x="582041" y="613938"/>
                  </a:cubicBezTo>
                  <a:cubicBezTo>
                    <a:pt x="582041" y="591610"/>
                    <a:pt x="570877" y="245524"/>
                    <a:pt x="570877" y="245524"/>
                  </a:cubicBezTo>
                  <a:cubicBezTo>
                    <a:pt x="570877" y="245524"/>
                    <a:pt x="576459" y="189703"/>
                    <a:pt x="582041" y="178539"/>
                  </a:cubicBezTo>
                  <a:cubicBezTo>
                    <a:pt x="587622" y="167375"/>
                    <a:pt x="576458" y="156211"/>
                    <a:pt x="582041" y="139465"/>
                  </a:cubicBezTo>
                  <a:cubicBezTo>
                    <a:pt x="587623" y="122719"/>
                    <a:pt x="570877" y="66898"/>
                    <a:pt x="570877" y="66898"/>
                  </a:cubicBezTo>
                  <a:lnTo>
                    <a:pt x="319685" y="-86"/>
                  </a:lnTo>
                  <a:close/>
                </a:path>
              </a:pathLst>
            </a:custGeom>
            <a:solidFill>
              <a:srgbClr val="2F2E41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7606477-FB64-419F-9CD2-84A2950B5160}"/>
                </a:ext>
              </a:extLst>
            </p:cNvPr>
            <p:cNvSpPr/>
            <p:nvPr/>
          </p:nvSpPr>
          <p:spPr>
            <a:xfrm>
              <a:off x="2806971" y="3693639"/>
              <a:ext cx="215563" cy="199101"/>
            </a:xfrm>
            <a:custGeom>
              <a:avLst/>
              <a:gdLst>
                <a:gd name="connsiteX0" fmla="*/ 158251 w 215563"/>
                <a:gd name="connsiteY0" fmla="*/ 27824 h 199101"/>
                <a:gd name="connsiteX1" fmla="*/ 147087 w 215563"/>
                <a:gd name="connsiteY1" fmla="*/ -86 h 199101"/>
                <a:gd name="connsiteX2" fmla="*/ 74520 w 215563"/>
                <a:gd name="connsiteY2" fmla="*/ 16660 h 199101"/>
                <a:gd name="connsiteX3" fmla="*/ 46610 w 215563"/>
                <a:gd name="connsiteY3" fmla="*/ 117137 h 199101"/>
                <a:gd name="connsiteX4" fmla="*/ 60566 w 215563"/>
                <a:gd name="connsiteY4" fmla="*/ 198077 h 199101"/>
                <a:gd name="connsiteX5" fmla="*/ 214071 w 215563"/>
                <a:gd name="connsiteY5" fmla="*/ 172957 h 199101"/>
                <a:gd name="connsiteX6" fmla="*/ 206338 w 215563"/>
                <a:gd name="connsiteY6" fmla="*/ 34800 h 199101"/>
                <a:gd name="connsiteX7" fmla="*/ 192289 w 215563"/>
                <a:gd name="connsiteY7" fmla="*/ 23023 h 199101"/>
                <a:gd name="connsiteX8" fmla="*/ 185451 w 215563"/>
                <a:gd name="connsiteY8" fmla="*/ 25715 h 199101"/>
                <a:gd name="connsiteX9" fmla="*/ 158251 w 215563"/>
                <a:gd name="connsiteY9" fmla="*/ 27824 h 19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563" h="199101">
                  <a:moveTo>
                    <a:pt x="158251" y="27824"/>
                  </a:moveTo>
                  <a:cubicBezTo>
                    <a:pt x="158251" y="27824"/>
                    <a:pt x="186162" y="-86"/>
                    <a:pt x="147087" y="-86"/>
                  </a:cubicBezTo>
                  <a:cubicBezTo>
                    <a:pt x="122001" y="425"/>
                    <a:pt x="97294" y="6127"/>
                    <a:pt x="74520" y="16660"/>
                  </a:cubicBezTo>
                  <a:lnTo>
                    <a:pt x="46610" y="117137"/>
                  </a:lnTo>
                  <a:cubicBezTo>
                    <a:pt x="46610" y="117137"/>
                    <a:pt x="-67822" y="209241"/>
                    <a:pt x="60566" y="198077"/>
                  </a:cubicBezTo>
                  <a:cubicBezTo>
                    <a:pt x="188952" y="186913"/>
                    <a:pt x="208490" y="184121"/>
                    <a:pt x="214071" y="172957"/>
                  </a:cubicBezTo>
                  <a:cubicBezTo>
                    <a:pt x="217989" y="165122"/>
                    <a:pt x="210908" y="83047"/>
                    <a:pt x="206338" y="34800"/>
                  </a:cubicBezTo>
                  <a:cubicBezTo>
                    <a:pt x="205711" y="27669"/>
                    <a:pt x="199421" y="22395"/>
                    <a:pt x="192289" y="23023"/>
                  </a:cubicBezTo>
                  <a:cubicBezTo>
                    <a:pt x="189798" y="23241"/>
                    <a:pt x="187423" y="24177"/>
                    <a:pt x="185451" y="25715"/>
                  </a:cubicBezTo>
                  <a:cubicBezTo>
                    <a:pt x="177976" y="32652"/>
                    <a:pt x="166707" y="33526"/>
                    <a:pt x="158251" y="27824"/>
                  </a:cubicBezTo>
                  <a:close/>
                </a:path>
              </a:pathLst>
            </a:custGeom>
            <a:solidFill>
              <a:srgbClr val="2F2E41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36E0DD6-2931-4F7D-A5CC-00A3D64C92D6}"/>
                </a:ext>
              </a:extLst>
            </p:cNvPr>
            <p:cNvSpPr/>
            <p:nvPr/>
          </p:nvSpPr>
          <p:spPr>
            <a:xfrm>
              <a:off x="3132409" y="3693639"/>
              <a:ext cx="231797" cy="199100"/>
            </a:xfrm>
            <a:custGeom>
              <a:avLst/>
              <a:gdLst>
                <a:gd name="connsiteX0" fmla="*/ 72841 w 231797"/>
                <a:gd name="connsiteY0" fmla="*/ 27824 h 199100"/>
                <a:gd name="connsiteX1" fmla="*/ 84005 w 231797"/>
                <a:gd name="connsiteY1" fmla="*/ -86 h 199100"/>
                <a:gd name="connsiteX2" fmla="*/ 156572 w 231797"/>
                <a:gd name="connsiteY2" fmla="*/ 16660 h 199100"/>
                <a:gd name="connsiteX3" fmla="*/ 184482 w 231797"/>
                <a:gd name="connsiteY3" fmla="*/ 117137 h 199100"/>
                <a:gd name="connsiteX4" fmla="*/ 170527 w 231797"/>
                <a:gd name="connsiteY4" fmla="*/ 198076 h 199100"/>
                <a:gd name="connsiteX5" fmla="*/ 275 w 231797"/>
                <a:gd name="connsiteY5" fmla="*/ 172957 h 199100"/>
                <a:gd name="connsiteX6" fmla="*/ 20962 w 231797"/>
                <a:gd name="connsiteY6" fmla="*/ 35892 h 199100"/>
                <a:gd name="connsiteX7" fmla="*/ 39703 w 231797"/>
                <a:gd name="connsiteY7" fmla="*/ 23283 h 199100"/>
                <a:gd name="connsiteX8" fmla="*/ 46387 w 231797"/>
                <a:gd name="connsiteY8" fmla="*/ 26307 h 199100"/>
                <a:gd name="connsiteX9" fmla="*/ 72841 w 231797"/>
                <a:gd name="connsiteY9" fmla="*/ 27824 h 19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797" h="199100">
                  <a:moveTo>
                    <a:pt x="72841" y="27824"/>
                  </a:moveTo>
                  <a:cubicBezTo>
                    <a:pt x="72841" y="27824"/>
                    <a:pt x="44931" y="-86"/>
                    <a:pt x="84005" y="-86"/>
                  </a:cubicBezTo>
                  <a:cubicBezTo>
                    <a:pt x="109091" y="425"/>
                    <a:pt x="133799" y="6127"/>
                    <a:pt x="156572" y="16660"/>
                  </a:cubicBezTo>
                  <a:lnTo>
                    <a:pt x="184482" y="117137"/>
                  </a:lnTo>
                  <a:cubicBezTo>
                    <a:pt x="184482" y="117137"/>
                    <a:pt x="298914" y="209240"/>
                    <a:pt x="170527" y="198076"/>
                  </a:cubicBezTo>
                  <a:cubicBezTo>
                    <a:pt x="42141" y="186912"/>
                    <a:pt x="5857" y="184121"/>
                    <a:pt x="275" y="172957"/>
                  </a:cubicBezTo>
                  <a:cubicBezTo>
                    <a:pt x="-3613" y="165180"/>
                    <a:pt x="11458" y="84274"/>
                    <a:pt x="20962" y="35892"/>
                  </a:cubicBezTo>
                  <a:cubicBezTo>
                    <a:pt x="22655" y="27235"/>
                    <a:pt x="31046" y="21589"/>
                    <a:pt x="39703" y="23283"/>
                  </a:cubicBezTo>
                  <a:cubicBezTo>
                    <a:pt x="42136" y="23758"/>
                    <a:pt x="44424" y="24794"/>
                    <a:pt x="46387" y="26307"/>
                  </a:cubicBezTo>
                  <a:cubicBezTo>
                    <a:pt x="53850" y="32730"/>
                    <a:pt x="64693" y="33352"/>
                    <a:pt x="72841" y="27824"/>
                  </a:cubicBezTo>
                  <a:close/>
                </a:path>
              </a:pathLst>
            </a:custGeom>
            <a:solidFill>
              <a:srgbClr val="2F2E41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019A9D-9D15-416D-867C-3AD32D33535D}"/>
                </a:ext>
              </a:extLst>
            </p:cNvPr>
            <p:cNvSpPr/>
            <p:nvPr/>
          </p:nvSpPr>
          <p:spPr>
            <a:xfrm>
              <a:off x="2792531" y="1399420"/>
              <a:ext cx="223281" cy="251191"/>
            </a:xfrm>
            <a:custGeom>
              <a:avLst/>
              <a:gdLst>
                <a:gd name="connsiteX0" fmla="*/ -353 w 223281"/>
                <a:gd name="connsiteY0" fmla="*/ 55734 h 251191"/>
                <a:gd name="connsiteX1" fmla="*/ 21976 w 223281"/>
                <a:gd name="connsiteY1" fmla="*/ 184121 h 251191"/>
                <a:gd name="connsiteX2" fmla="*/ 116870 w 223281"/>
                <a:gd name="connsiteY2" fmla="*/ 251106 h 251191"/>
                <a:gd name="connsiteX3" fmla="*/ 222929 w 223281"/>
                <a:gd name="connsiteY3" fmla="*/ 117137 h 251191"/>
                <a:gd name="connsiteX4" fmla="*/ 155945 w 223281"/>
                <a:gd name="connsiteY4" fmla="*/ -86 h 251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81" h="251191">
                  <a:moveTo>
                    <a:pt x="-353" y="55734"/>
                  </a:moveTo>
                  <a:cubicBezTo>
                    <a:pt x="-353" y="55734"/>
                    <a:pt x="21976" y="167375"/>
                    <a:pt x="21976" y="184121"/>
                  </a:cubicBezTo>
                  <a:cubicBezTo>
                    <a:pt x="21976" y="200867"/>
                    <a:pt x="116870" y="251106"/>
                    <a:pt x="116870" y="251106"/>
                  </a:cubicBezTo>
                  <a:lnTo>
                    <a:pt x="222929" y="117137"/>
                  </a:lnTo>
                  <a:cubicBezTo>
                    <a:pt x="222929" y="117137"/>
                    <a:pt x="155945" y="22242"/>
                    <a:pt x="155945" y="-86"/>
                  </a:cubicBezTo>
                  <a:close/>
                </a:path>
              </a:pathLst>
            </a:custGeom>
            <a:solidFill>
              <a:srgbClr val="FFB8B8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B5F6D0E-C666-4FF5-B6D1-C5EF28E168E6}"/>
                </a:ext>
              </a:extLst>
            </p:cNvPr>
            <p:cNvSpPr/>
            <p:nvPr/>
          </p:nvSpPr>
          <p:spPr>
            <a:xfrm>
              <a:off x="2658562" y="1483508"/>
              <a:ext cx="647516" cy="1069167"/>
            </a:xfrm>
            <a:custGeom>
              <a:avLst/>
              <a:gdLst>
                <a:gd name="connsiteX0" fmla="*/ 217347 w 647516"/>
                <a:gd name="connsiteY0" fmla="*/ 116779 h 1069167"/>
                <a:gd name="connsiteX1" fmla="*/ 153947 w 647516"/>
                <a:gd name="connsiteY1" fmla="*/ 82394 h 1069167"/>
                <a:gd name="connsiteX2" fmla="*/ -353 w 647516"/>
                <a:gd name="connsiteY2" fmla="*/ 261912 h 1069167"/>
                <a:gd name="connsiteX3" fmla="*/ 122452 w 647516"/>
                <a:gd name="connsiteY3" fmla="*/ 479612 h 1069167"/>
                <a:gd name="connsiteX4" fmla="*/ 133616 w 647516"/>
                <a:gd name="connsiteY4" fmla="*/ 563342 h 1069167"/>
                <a:gd name="connsiteX5" fmla="*/ 133616 w 647516"/>
                <a:gd name="connsiteY5" fmla="*/ 585671 h 1069167"/>
                <a:gd name="connsiteX6" fmla="*/ 111289 w 647516"/>
                <a:gd name="connsiteY6" fmla="*/ 775460 h 1069167"/>
                <a:gd name="connsiteX7" fmla="*/ 122452 w 647516"/>
                <a:gd name="connsiteY7" fmla="*/ 814534 h 1069167"/>
                <a:gd name="connsiteX8" fmla="*/ 83378 w 647516"/>
                <a:gd name="connsiteY8" fmla="*/ 1026652 h 1069167"/>
                <a:gd name="connsiteX9" fmla="*/ 328988 w 647516"/>
                <a:gd name="connsiteY9" fmla="*/ 1048980 h 1069167"/>
                <a:gd name="connsiteX10" fmla="*/ 647164 w 647516"/>
                <a:gd name="connsiteY10" fmla="*/ 1026652 h 1069167"/>
                <a:gd name="connsiteX11" fmla="*/ 613672 w 647516"/>
                <a:gd name="connsiteY11" fmla="*/ 892683 h 1069167"/>
                <a:gd name="connsiteX12" fmla="*/ 585762 w 647516"/>
                <a:gd name="connsiteY12" fmla="*/ 797788 h 1069167"/>
                <a:gd name="connsiteX13" fmla="*/ 557852 w 647516"/>
                <a:gd name="connsiteY13" fmla="*/ 284240 h 1069167"/>
                <a:gd name="connsiteX14" fmla="*/ 569016 w 647516"/>
                <a:gd name="connsiteY14" fmla="*/ 44213 h 1069167"/>
                <a:gd name="connsiteX15" fmla="*/ 513195 w 647516"/>
                <a:gd name="connsiteY15" fmla="*/ 21884 h 1069167"/>
                <a:gd name="connsiteX16" fmla="*/ 334436 w 647516"/>
                <a:gd name="connsiteY16" fmla="*/ -86 h 1069167"/>
                <a:gd name="connsiteX17" fmla="*/ 217347 w 647516"/>
                <a:gd name="connsiteY17" fmla="*/ 116779 h 1069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7516" h="1069167">
                  <a:moveTo>
                    <a:pt x="217347" y="116779"/>
                  </a:moveTo>
                  <a:cubicBezTo>
                    <a:pt x="217347" y="116779"/>
                    <a:pt x="168696" y="103830"/>
                    <a:pt x="153947" y="82394"/>
                  </a:cubicBezTo>
                  <a:cubicBezTo>
                    <a:pt x="153947" y="82394"/>
                    <a:pt x="-353" y="234002"/>
                    <a:pt x="-353" y="261912"/>
                  </a:cubicBezTo>
                  <a:lnTo>
                    <a:pt x="122452" y="479612"/>
                  </a:lnTo>
                  <a:cubicBezTo>
                    <a:pt x="122452" y="479612"/>
                    <a:pt x="122452" y="557760"/>
                    <a:pt x="133616" y="563342"/>
                  </a:cubicBezTo>
                  <a:cubicBezTo>
                    <a:pt x="144781" y="568924"/>
                    <a:pt x="133616" y="563342"/>
                    <a:pt x="133616" y="585671"/>
                  </a:cubicBezTo>
                  <a:cubicBezTo>
                    <a:pt x="133616" y="607999"/>
                    <a:pt x="100125" y="753132"/>
                    <a:pt x="111289" y="775460"/>
                  </a:cubicBezTo>
                  <a:cubicBezTo>
                    <a:pt x="122452" y="797788"/>
                    <a:pt x="133616" y="781042"/>
                    <a:pt x="122452" y="814534"/>
                  </a:cubicBezTo>
                  <a:cubicBezTo>
                    <a:pt x="111288" y="848027"/>
                    <a:pt x="83378" y="1026652"/>
                    <a:pt x="83378" y="1026652"/>
                  </a:cubicBezTo>
                  <a:cubicBezTo>
                    <a:pt x="83378" y="1026652"/>
                    <a:pt x="183855" y="993160"/>
                    <a:pt x="328988" y="1048980"/>
                  </a:cubicBezTo>
                  <a:cubicBezTo>
                    <a:pt x="474121" y="1104800"/>
                    <a:pt x="647164" y="1026652"/>
                    <a:pt x="647164" y="1026652"/>
                  </a:cubicBezTo>
                  <a:cubicBezTo>
                    <a:pt x="647164" y="1026652"/>
                    <a:pt x="602508" y="926175"/>
                    <a:pt x="613672" y="892683"/>
                  </a:cubicBezTo>
                  <a:cubicBezTo>
                    <a:pt x="624836" y="859191"/>
                    <a:pt x="585762" y="797788"/>
                    <a:pt x="585762" y="797788"/>
                  </a:cubicBezTo>
                  <a:lnTo>
                    <a:pt x="557852" y="284240"/>
                  </a:lnTo>
                  <a:cubicBezTo>
                    <a:pt x="557852" y="284240"/>
                    <a:pt x="596926" y="55377"/>
                    <a:pt x="569016" y="44213"/>
                  </a:cubicBezTo>
                  <a:lnTo>
                    <a:pt x="513195" y="21884"/>
                  </a:lnTo>
                  <a:lnTo>
                    <a:pt x="334436" y="-86"/>
                  </a:lnTo>
                  <a:cubicBezTo>
                    <a:pt x="334436" y="-86"/>
                    <a:pt x="289914" y="111197"/>
                    <a:pt x="217347" y="116779"/>
                  </a:cubicBezTo>
                  <a:close/>
                </a:path>
              </a:pathLst>
            </a:custGeom>
            <a:solidFill>
              <a:srgbClr val="3F3D5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04289DC-B6D9-481B-94FB-6F0892AE4E9B}"/>
                </a:ext>
              </a:extLst>
            </p:cNvPr>
            <p:cNvSpPr/>
            <p:nvPr/>
          </p:nvSpPr>
          <p:spPr>
            <a:xfrm>
              <a:off x="2646158" y="1706432"/>
              <a:ext cx="163119" cy="256773"/>
            </a:xfrm>
            <a:custGeom>
              <a:avLst/>
              <a:gdLst>
                <a:gd name="connsiteX0" fmla="*/ 67873 w 163119"/>
                <a:gd name="connsiteY0" fmla="*/ -86 h 256773"/>
                <a:gd name="connsiteX1" fmla="*/ 12052 w 163119"/>
                <a:gd name="connsiteY1" fmla="*/ 38988 h 256773"/>
                <a:gd name="connsiteX2" fmla="*/ 12052 w 163119"/>
                <a:gd name="connsiteY2" fmla="*/ 161793 h 256773"/>
                <a:gd name="connsiteX3" fmla="*/ 51126 w 163119"/>
                <a:gd name="connsiteY3" fmla="*/ 256688 h 256773"/>
                <a:gd name="connsiteX4" fmla="*/ 162767 w 163119"/>
                <a:gd name="connsiteY4" fmla="*/ 245524 h 25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19" h="256773">
                  <a:moveTo>
                    <a:pt x="67873" y="-86"/>
                  </a:moveTo>
                  <a:lnTo>
                    <a:pt x="12052" y="38988"/>
                  </a:lnTo>
                  <a:cubicBezTo>
                    <a:pt x="12052" y="38988"/>
                    <a:pt x="-15858" y="122719"/>
                    <a:pt x="12052" y="161793"/>
                  </a:cubicBezTo>
                  <a:cubicBezTo>
                    <a:pt x="39962" y="200867"/>
                    <a:pt x="51126" y="256688"/>
                    <a:pt x="51126" y="256688"/>
                  </a:cubicBezTo>
                  <a:lnTo>
                    <a:pt x="162767" y="245524"/>
                  </a:lnTo>
                  <a:close/>
                </a:path>
              </a:pathLst>
            </a:custGeom>
            <a:solidFill>
              <a:srgbClr val="3F3D5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30BBB1A7-1860-4217-94E1-AE8BB2FD86ED}"/>
                </a:ext>
              </a:extLst>
            </p:cNvPr>
            <p:cNvSpPr/>
            <p:nvPr/>
          </p:nvSpPr>
          <p:spPr>
            <a:xfrm>
              <a:off x="1064890" y="512118"/>
              <a:ext cx="1667427" cy="3381302"/>
            </a:xfrm>
            <a:custGeom>
              <a:avLst/>
              <a:gdLst>
                <a:gd name="connsiteX0" fmla="*/ 1667075 w 1667427"/>
                <a:gd name="connsiteY0" fmla="*/ 803438 h 3381302"/>
                <a:gd name="connsiteX1" fmla="*/ 1667075 w 1667427"/>
                <a:gd name="connsiteY1" fmla="*/ 294483 h 3381302"/>
                <a:gd name="connsiteX2" fmla="*/ 1372507 w 1667427"/>
                <a:gd name="connsiteY2" fmla="*/ -86 h 3381302"/>
                <a:gd name="connsiteX3" fmla="*/ 294217 w 1667427"/>
                <a:gd name="connsiteY3" fmla="*/ -86 h 3381302"/>
                <a:gd name="connsiteX4" fmla="*/ -353 w 1667427"/>
                <a:gd name="connsiteY4" fmla="*/ 294482 h 3381302"/>
                <a:gd name="connsiteX5" fmla="*/ -353 w 1667427"/>
                <a:gd name="connsiteY5" fmla="*/ 3086647 h 3381302"/>
                <a:gd name="connsiteX6" fmla="*/ 294216 w 1667427"/>
                <a:gd name="connsiteY6" fmla="*/ 3381217 h 3381302"/>
                <a:gd name="connsiteX7" fmla="*/ 1372505 w 1667427"/>
                <a:gd name="connsiteY7" fmla="*/ 3381216 h 3381302"/>
                <a:gd name="connsiteX8" fmla="*/ 1667075 w 1667427"/>
                <a:gd name="connsiteY8" fmla="*/ 3086648 h 3381302"/>
                <a:gd name="connsiteX9" fmla="*/ 1667075 w 1667427"/>
                <a:gd name="connsiteY9" fmla="*/ 1165720 h 3381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7427" h="3381302">
                  <a:moveTo>
                    <a:pt x="1667075" y="803438"/>
                  </a:moveTo>
                  <a:lnTo>
                    <a:pt x="1667075" y="294483"/>
                  </a:lnTo>
                  <a:cubicBezTo>
                    <a:pt x="1667075" y="131797"/>
                    <a:pt x="1535192" y="-86"/>
                    <a:pt x="1372507" y="-86"/>
                  </a:cubicBezTo>
                  <a:lnTo>
                    <a:pt x="294217" y="-86"/>
                  </a:lnTo>
                  <a:cubicBezTo>
                    <a:pt x="131531" y="-87"/>
                    <a:pt x="-352" y="131796"/>
                    <a:pt x="-353" y="294482"/>
                  </a:cubicBezTo>
                  <a:lnTo>
                    <a:pt x="-353" y="3086647"/>
                  </a:lnTo>
                  <a:cubicBezTo>
                    <a:pt x="-353" y="3249333"/>
                    <a:pt x="131530" y="3381216"/>
                    <a:pt x="294216" y="3381217"/>
                  </a:cubicBezTo>
                  <a:lnTo>
                    <a:pt x="1372505" y="3381216"/>
                  </a:lnTo>
                  <a:cubicBezTo>
                    <a:pt x="1535191" y="3381217"/>
                    <a:pt x="1667074" y="3249334"/>
                    <a:pt x="1667075" y="3086648"/>
                  </a:cubicBezTo>
                  <a:lnTo>
                    <a:pt x="1667075" y="1165720"/>
                  </a:ln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B889FDA2-8AE7-4DC1-9BF8-279B7F7106D8}"/>
                </a:ext>
              </a:extLst>
            </p:cNvPr>
            <p:cNvSpPr/>
            <p:nvPr/>
          </p:nvSpPr>
          <p:spPr>
            <a:xfrm>
              <a:off x="1146171" y="588754"/>
              <a:ext cx="1523444" cy="3228029"/>
            </a:xfrm>
            <a:custGeom>
              <a:avLst/>
              <a:gdLst>
                <a:gd name="connsiteX0" fmla="*/ 1303111 w 1523444"/>
                <a:gd name="connsiteY0" fmla="*/ -86 h 3228029"/>
                <a:gd name="connsiteX1" fmla="*/ 1162358 w 1523444"/>
                <a:gd name="connsiteY1" fmla="*/ -86 h 3228029"/>
                <a:gd name="connsiteX2" fmla="*/ 1105058 w 1523444"/>
                <a:gd name="connsiteY2" fmla="*/ 136158 h 3228029"/>
                <a:gd name="connsiteX3" fmla="*/ 1065594 w 1523444"/>
                <a:gd name="connsiteY3" fmla="*/ 143898 h 3228029"/>
                <a:gd name="connsiteX4" fmla="*/ 447856 w 1523444"/>
                <a:gd name="connsiteY4" fmla="*/ 143898 h 3228029"/>
                <a:gd name="connsiteX5" fmla="*/ 343351 w 1523444"/>
                <a:gd name="connsiteY5" fmla="*/ 39378 h 3228029"/>
                <a:gd name="connsiteX6" fmla="*/ 351092 w 1523444"/>
                <a:gd name="connsiteY6" fmla="*/ -86 h 3228029"/>
                <a:gd name="connsiteX7" fmla="*/ 219628 w 1523444"/>
                <a:gd name="connsiteY7" fmla="*/ -86 h 3228029"/>
                <a:gd name="connsiteX8" fmla="*/ -353 w 1523444"/>
                <a:gd name="connsiteY8" fmla="*/ 219894 h 3228029"/>
                <a:gd name="connsiteX9" fmla="*/ -352 w 1523444"/>
                <a:gd name="connsiteY9" fmla="*/ 3007963 h 3228029"/>
                <a:gd name="connsiteX10" fmla="*/ 219628 w 1523444"/>
                <a:gd name="connsiteY10" fmla="*/ 3227944 h 3228029"/>
                <a:gd name="connsiteX11" fmla="*/ 1303111 w 1523444"/>
                <a:gd name="connsiteY11" fmla="*/ 3227944 h 3228029"/>
                <a:gd name="connsiteX12" fmla="*/ 1523092 w 1523444"/>
                <a:gd name="connsiteY12" fmla="*/ 3007963 h 3228029"/>
                <a:gd name="connsiteX13" fmla="*/ 1523092 w 1523444"/>
                <a:gd name="connsiteY13" fmla="*/ 3007963 h 3228029"/>
                <a:gd name="connsiteX14" fmla="*/ 1523092 w 1523444"/>
                <a:gd name="connsiteY14" fmla="*/ 219895 h 3228029"/>
                <a:gd name="connsiteX15" fmla="*/ 1303111 w 1523444"/>
                <a:gd name="connsiteY15" fmla="*/ -86 h 322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3444" h="3228029">
                  <a:moveTo>
                    <a:pt x="1303111" y="-86"/>
                  </a:moveTo>
                  <a:lnTo>
                    <a:pt x="1162358" y="-86"/>
                  </a:lnTo>
                  <a:cubicBezTo>
                    <a:pt x="1184158" y="53360"/>
                    <a:pt x="1158504" y="114358"/>
                    <a:pt x="1105058" y="136158"/>
                  </a:cubicBezTo>
                  <a:cubicBezTo>
                    <a:pt x="1092528" y="141268"/>
                    <a:pt x="1079126" y="143897"/>
                    <a:pt x="1065594" y="143898"/>
                  </a:cubicBezTo>
                  <a:lnTo>
                    <a:pt x="447856" y="143898"/>
                  </a:lnTo>
                  <a:cubicBezTo>
                    <a:pt x="390136" y="143894"/>
                    <a:pt x="343347" y="97099"/>
                    <a:pt x="343351" y="39378"/>
                  </a:cubicBezTo>
                  <a:cubicBezTo>
                    <a:pt x="343352" y="25846"/>
                    <a:pt x="345981" y="12444"/>
                    <a:pt x="351092" y="-86"/>
                  </a:cubicBezTo>
                  <a:lnTo>
                    <a:pt x="219628" y="-86"/>
                  </a:lnTo>
                  <a:cubicBezTo>
                    <a:pt x="98137" y="-86"/>
                    <a:pt x="-352" y="98402"/>
                    <a:pt x="-353" y="219894"/>
                  </a:cubicBezTo>
                  <a:lnTo>
                    <a:pt x="-352" y="3007963"/>
                  </a:lnTo>
                  <a:cubicBezTo>
                    <a:pt x="-353" y="3129455"/>
                    <a:pt x="98136" y="3227944"/>
                    <a:pt x="219628" y="3227944"/>
                  </a:cubicBezTo>
                  <a:lnTo>
                    <a:pt x="1303111" y="3227944"/>
                  </a:lnTo>
                  <a:cubicBezTo>
                    <a:pt x="1424603" y="3227944"/>
                    <a:pt x="1523092" y="3129455"/>
                    <a:pt x="1523092" y="3007963"/>
                  </a:cubicBezTo>
                  <a:lnTo>
                    <a:pt x="1523092" y="3007963"/>
                  </a:lnTo>
                  <a:lnTo>
                    <a:pt x="1523092" y="219895"/>
                  </a:lnTo>
                  <a:cubicBezTo>
                    <a:pt x="1523091" y="98403"/>
                    <a:pt x="1424603" y="-86"/>
                    <a:pt x="1303111" y="-86"/>
                  </a:cubicBezTo>
                  <a:close/>
                </a:path>
              </a:pathLst>
            </a:custGeom>
            <a:solidFill>
              <a:srgbClr val="FFFFFF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5CAB3C2C-2E68-4EA4-A3C4-C3491133384A}"/>
                </a:ext>
              </a:extLst>
            </p:cNvPr>
            <p:cNvSpPr/>
            <p:nvPr/>
          </p:nvSpPr>
          <p:spPr>
            <a:xfrm>
              <a:off x="1228598" y="1453073"/>
              <a:ext cx="1388914" cy="381829"/>
            </a:xfrm>
            <a:custGeom>
              <a:avLst/>
              <a:gdLst>
                <a:gd name="connsiteX0" fmla="*/ 1363760 w 1388914"/>
                <a:gd name="connsiteY0" fmla="*/ 381744 h 381829"/>
                <a:gd name="connsiteX1" fmla="*/ 24449 w 1388914"/>
                <a:gd name="connsiteY1" fmla="*/ 381744 h 381829"/>
                <a:gd name="connsiteX2" fmla="*/ -353 w 1388914"/>
                <a:gd name="connsiteY2" fmla="*/ 356942 h 381829"/>
                <a:gd name="connsiteX3" fmla="*/ -353 w 1388914"/>
                <a:gd name="connsiteY3" fmla="*/ 24716 h 381829"/>
                <a:gd name="connsiteX4" fmla="*/ 24449 w 1388914"/>
                <a:gd name="connsiteY4" fmla="*/ -86 h 381829"/>
                <a:gd name="connsiteX5" fmla="*/ 1363760 w 1388914"/>
                <a:gd name="connsiteY5" fmla="*/ -86 h 381829"/>
                <a:gd name="connsiteX6" fmla="*/ 1388562 w 1388914"/>
                <a:gd name="connsiteY6" fmla="*/ 24716 h 381829"/>
                <a:gd name="connsiteX7" fmla="*/ 1388562 w 1388914"/>
                <a:gd name="connsiteY7" fmla="*/ 356942 h 381829"/>
                <a:gd name="connsiteX8" fmla="*/ 1363760 w 1388914"/>
                <a:gd name="connsiteY8" fmla="*/ 381744 h 381829"/>
                <a:gd name="connsiteX9" fmla="*/ 24449 w 1388914"/>
                <a:gd name="connsiteY9" fmla="*/ 9835 h 381829"/>
                <a:gd name="connsiteX10" fmla="*/ 9568 w 1388914"/>
                <a:gd name="connsiteY10" fmla="*/ 24716 h 381829"/>
                <a:gd name="connsiteX11" fmla="*/ 9568 w 1388914"/>
                <a:gd name="connsiteY11" fmla="*/ 356942 h 381829"/>
                <a:gd name="connsiteX12" fmla="*/ 24449 w 1388914"/>
                <a:gd name="connsiteY12" fmla="*/ 371823 h 381829"/>
                <a:gd name="connsiteX13" fmla="*/ 1363760 w 1388914"/>
                <a:gd name="connsiteY13" fmla="*/ 371823 h 381829"/>
                <a:gd name="connsiteX14" fmla="*/ 1378641 w 1388914"/>
                <a:gd name="connsiteY14" fmla="*/ 356942 h 381829"/>
                <a:gd name="connsiteX15" fmla="*/ 1378641 w 1388914"/>
                <a:gd name="connsiteY15" fmla="*/ 24716 h 381829"/>
                <a:gd name="connsiteX16" fmla="*/ 1363760 w 1388914"/>
                <a:gd name="connsiteY16" fmla="*/ 9835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8914" h="381829">
                  <a:moveTo>
                    <a:pt x="1363760" y="381744"/>
                  </a:moveTo>
                  <a:lnTo>
                    <a:pt x="24449" y="381744"/>
                  </a:lnTo>
                  <a:cubicBezTo>
                    <a:pt x="10758" y="381727"/>
                    <a:pt x="-336" y="370633"/>
                    <a:pt x="-353" y="356942"/>
                  </a:cubicBezTo>
                  <a:lnTo>
                    <a:pt x="-353" y="24716"/>
                  </a:lnTo>
                  <a:cubicBezTo>
                    <a:pt x="-337" y="11025"/>
                    <a:pt x="10758" y="-70"/>
                    <a:pt x="24449" y="-86"/>
                  </a:cubicBezTo>
                  <a:lnTo>
                    <a:pt x="1363760" y="-86"/>
                  </a:lnTo>
                  <a:cubicBezTo>
                    <a:pt x="1377451" y="-70"/>
                    <a:pt x="1388546" y="11025"/>
                    <a:pt x="1388562" y="24716"/>
                  </a:cubicBezTo>
                  <a:lnTo>
                    <a:pt x="1388562" y="356942"/>
                  </a:lnTo>
                  <a:cubicBezTo>
                    <a:pt x="1388546" y="370633"/>
                    <a:pt x="1377451" y="381727"/>
                    <a:pt x="1363760" y="381744"/>
                  </a:cubicBezTo>
                  <a:close/>
                  <a:moveTo>
                    <a:pt x="24449" y="9835"/>
                  </a:moveTo>
                  <a:cubicBezTo>
                    <a:pt x="16234" y="9844"/>
                    <a:pt x="9577" y="16501"/>
                    <a:pt x="9568" y="24716"/>
                  </a:cubicBezTo>
                  <a:lnTo>
                    <a:pt x="9568" y="356942"/>
                  </a:lnTo>
                  <a:cubicBezTo>
                    <a:pt x="9577" y="365157"/>
                    <a:pt x="16234" y="371814"/>
                    <a:pt x="24449" y="371823"/>
                  </a:cubicBezTo>
                  <a:lnTo>
                    <a:pt x="1363760" y="371823"/>
                  </a:lnTo>
                  <a:cubicBezTo>
                    <a:pt x="1371975" y="371814"/>
                    <a:pt x="1378632" y="365157"/>
                    <a:pt x="1378641" y="356942"/>
                  </a:cubicBezTo>
                  <a:lnTo>
                    <a:pt x="1378641" y="24716"/>
                  </a:lnTo>
                  <a:cubicBezTo>
                    <a:pt x="1378632" y="16501"/>
                    <a:pt x="1371975" y="9843"/>
                    <a:pt x="1363760" y="9835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54DD65EE-19DE-4D98-9A66-3A083EAB3C2F}"/>
                </a:ext>
              </a:extLst>
            </p:cNvPr>
            <p:cNvSpPr/>
            <p:nvPr/>
          </p:nvSpPr>
          <p:spPr>
            <a:xfrm>
              <a:off x="1360471" y="1530210"/>
              <a:ext cx="202060" cy="202060"/>
            </a:xfrm>
            <a:custGeom>
              <a:avLst/>
              <a:gdLst>
                <a:gd name="connsiteX0" fmla="*/ 202061 w 202060"/>
                <a:gd name="connsiteY0" fmla="*/ 101030 h 202060"/>
                <a:gd name="connsiteX1" fmla="*/ 101030 w 202060"/>
                <a:gd name="connsiteY1" fmla="*/ 202061 h 202060"/>
                <a:gd name="connsiteX2" fmla="*/ 0 w 202060"/>
                <a:gd name="connsiteY2" fmla="*/ 101030 h 202060"/>
                <a:gd name="connsiteX3" fmla="*/ 101030 w 202060"/>
                <a:gd name="connsiteY3" fmla="*/ 0 h 202060"/>
                <a:gd name="connsiteX4" fmla="*/ 202061 w 202060"/>
                <a:gd name="connsiteY4" fmla="*/ 101030 h 20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060" h="202060">
                  <a:moveTo>
                    <a:pt x="202061" y="101030"/>
                  </a:moveTo>
                  <a:cubicBezTo>
                    <a:pt x="202061" y="156828"/>
                    <a:pt x="156828" y="202061"/>
                    <a:pt x="101030" y="202061"/>
                  </a:cubicBezTo>
                  <a:cubicBezTo>
                    <a:pt x="45233" y="202061"/>
                    <a:pt x="0" y="156828"/>
                    <a:pt x="0" y="101030"/>
                  </a:cubicBezTo>
                  <a:cubicBezTo>
                    <a:pt x="0" y="45233"/>
                    <a:pt x="45233" y="0"/>
                    <a:pt x="101030" y="0"/>
                  </a:cubicBezTo>
                  <a:cubicBezTo>
                    <a:pt x="156828" y="0"/>
                    <a:pt x="202061" y="45233"/>
                    <a:pt x="202061" y="101030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C217D783-56AA-498C-946F-F85FADA41EE0}"/>
                </a:ext>
              </a:extLst>
            </p:cNvPr>
            <p:cNvSpPr/>
            <p:nvPr/>
          </p:nvSpPr>
          <p:spPr>
            <a:xfrm>
              <a:off x="1678023" y="1563887"/>
              <a:ext cx="827485" cy="33676"/>
            </a:xfrm>
            <a:custGeom>
              <a:avLst/>
              <a:gdLst>
                <a:gd name="connsiteX0" fmla="*/ 16458 w 827485"/>
                <a:gd name="connsiteY0" fmla="*/ -86 h 33676"/>
                <a:gd name="connsiteX1" fmla="*/ -353 w 827485"/>
                <a:gd name="connsiteY1" fmla="*/ 16780 h 33676"/>
                <a:gd name="connsiteX2" fmla="*/ 16458 w 827485"/>
                <a:gd name="connsiteY2" fmla="*/ 33591 h 33676"/>
                <a:gd name="connsiteX3" fmla="*/ 810267 w 827485"/>
                <a:gd name="connsiteY3" fmla="*/ 33591 h 33676"/>
                <a:gd name="connsiteX4" fmla="*/ 827133 w 827485"/>
                <a:gd name="connsiteY4" fmla="*/ 16780 h 33676"/>
                <a:gd name="connsiteX5" fmla="*/ 810323 w 827485"/>
                <a:gd name="connsiteY5" fmla="*/ -86 h 33676"/>
                <a:gd name="connsiteX6" fmla="*/ 810267 w 827485"/>
                <a:gd name="connsiteY6" fmla="*/ -86 h 3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485" h="33676">
                  <a:moveTo>
                    <a:pt x="16458" y="-86"/>
                  </a:moveTo>
                  <a:cubicBezTo>
                    <a:pt x="7158" y="-71"/>
                    <a:pt x="-368" y="7481"/>
                    <a:pt x="-353" y="16780"/>
                  </a:cubicBezTo>
                  <a:cubicBezTo>
                    <a:pt x="-337" y="26058"/>
                    <a:pt x="7180" y="33575"/>
                    <a:pt x="16458" y="33591"/>
                  </a:cubicBezTo>
                  <a:lnTo>
                    <a:pt x="810267" y="33591"/>
                  </a:lnTo>
                  <a:cubicBezTo>
                    <a:pt x="819566" y="33606"/>
                    <a:pt x="827118" y="26080"/>
                    <a:pt x="827133" y="16780"/>
                  </a:cubicBezTo>
                  <a:cubicBezTo>
                    <a:pt x="827149" y="7481"/>
                    <a:pt x="819623" y="-71"/>
                    <a:pt x="810323" y="-86"/>
                  </a:cubicBezTo>
                  <a:cubicBezTo>
                    <a:pt x="810304" y="-86"/>
                    <a:pt x="810285" y="-86"/>
                    <a:pt x="810267" y="-86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1E2B1B35-11C0-48B8-B266-E052A5BBB40B}"/>
                </a:ext>
              </a:extLst>
            </p:cNvPr>
            <p:cNvSpPr/>
            <p:nvPr/>
          </p:nvSpPr>
          <p:spPr>
            <a:xfrm>
              <a:off x="1677995" y="1664917"/>
              <a:ext cx="375255" cy="33676"/>
            </a:xfrm>
            <a:custGeom>
              <a:avLst/>
              <a:gdLst>
                <a:gd name="connsiteX0" fmla="*/ 16486 w 375255"/>
                <a:gd name="connsiteY0" fmla="*/ -86 h 33676"/>
                <a:gd name="connsiteX1" fmla="*/ -353 w 375255"/>
                <a:gd name="connsiteY1" fmla="*/ 16752 h 33676"/>
                <a:gd name="connsiteX2" fmla="*/ 16486 w 375255"/>
                <a:gd name="connsiteY2" fmla="*/ 33591 h 33676"/>
                <a:gd name="connsiteX3" fmla="*/ 358064 w 375255"/>
                <a:gd name="connsiteY3" fmla="*/ 33591 h 33676"/>
                <a:gd name="connsiteX4" fmla="*/ 374903 w 375255"/>
                <a:gd name="connsiteY4" fmla="*/ 16752 h 33676"/>
                <a:gd name="connsiteX5" fmla="*/ 358064 w 375255"/>
                <a:gd name="connsiteY5" fmla="*/ -86 h 3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255" h="33676">
                  <a:moveTo>
                    <a:pt x="16486" y="-86"/>
                  </a:moveTo>
                  <a:cubicBezTo>
                    <a:pt x="7186" y="-86"/>
                    <a:pt x="-353" y="7453"/>
                    <a:pt x="-353" y="16752"/>
                  </a:cubicBezTo>
                  <a:cubicBezTo>
                    <a:pt x="-353" y="26052"/>
                    <a:pt x="7186" y="33591"/>
                    <a:pt x="16486" y="33591"/>
                  </a:cubicBezTo>
                  <a:lnTo>
                    <a:pt x="358064" y="33591"/>
                  </a:lnTo>
                  <a:cubicBezTo>
                    <a:pt x="367364" y="33591"/>
                    <a:pt x="374903" y="26052"/>
                    <a:pt x="374903" y="16752"/>
                  </a:cubicBezTo>
                  <a:cubicBezTo>
                    <a:pt x="374903" y="7453"/>
                    <a:pt x="367364" y="-86"/>
                    <a:pt x="358064" y="-86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F3947289-26E5-4AC6-A6E8-45499E63D7E3}"/>
                </a:ext>
              </a:extLst>
            </p:cNvPr>
            <p:cNvSpPr/>
            <p:nvPr/>
          </p:nvSpPr>
          <p:spPr>
            <a:xfrm>
              <a:off x="1228598" y="2530960"/>
              <a:ext cx="1388914" cy="381829"/>
            </a:xfrm>
            <a:custGeom>
              <a:avLst/>
              <a:gdLst>
                <a:gd name="connsiteX0" fmla="*/ 1363760 w 1388914"/>
                <a:gd name="connsiteY0" fmla="*/ 381744 h 381829"/>
                <a:gd name="connsiteX1" fmla="*/ 24449 w 1388914"/>
                <a:gd name="connsiteY1" fmla="*/ 381744 h 381829"/>
                <a:gd name="connsiteX2" fmla="*/ -353 w 1388914"/>
                <a:gd name="connsiteY2" fmla="*/ 356942 h 381829"/>
                <a:gd name="connsiteX3" fmla="*/ -353 w 1388914"/>
                <a:gd name="connsiteY3" fmla="*/ 24716 h 381829"/>
                <a:gd name="connsiteX4" fmla="*/ 24449 w 1388914"/>
                <a:gd name="connsiteY4" fmla="*/ -86 h 381829"/>
                <a:gd name="connsiteX5" fmla="*/ 1363760 w 1388914"/>
                <a:gd name="connsiteY5" fmla="*/ -86 h 381829"/>
                <a:gd name="connsiteX6" fmla="*/ 1388562 w 1388914"/>
                <a:gd name="connsiteY6" fmla="*/ 24716 h 381829"/>
                <a:gd name="connsiteX7" fmla="*/ 1388562 w 1388914"/>
                <a:gd name="connsiteY7" fmla="*/ 356942 h 381829"/>
                <a:gd name="connsiteX8" fmla="*/ 1363760 w 1388914"/>
                <a:gd name="connsiteY8" fmla="*/ 381744 h 381829"/>
                <a:gd name="connsiteX9" fmla="*/ 24449 w 1388914"/>
                <a:gd name="connsiteY9" fmla="*/ 9835 h 381829"/>
                <a:gd name="connsiteX10" fmla="*/ 9568 w 1388914"/>
                <a:gd name="connsiteY10" fmla="*/ 24716 h 381829"/>
                <a:gd name="connsiteX11" fmla="*/ 9568 w 1388914"/>
                <a:gd name="connsiteY11" fmla="*/ 356942 h 381829"/>
                <a:gd name="connsiteX12" fmla="*/ 24449 w 1388914"/>
                <a:gd name="connsiteY12" fmla="*/ 371824 h 381829"/>
                <a:gd name="connsiteX13" fmla="*/ 1363760 w 1388914"/>
                <a:gd name="connsiteY13" fmla="*/ 371824 h 381829"/>
                <a:gd name="connsiteX14" fmla="*/ 1378641 w 1388914"/>
                <a:gd name="connsiteY14" fmla="*/ 356942 h 381829"/>
                <a:gd name="connsiteX15" fmla="*/ 1378641 w 1388914"/>
                <a:gd name="connsiteY15" fmla="*/ 24716 h 381829"/>
                <a:gd name="connsiteX16" fmla="*/ 1363760 w 1388914"/>
                <a:gd name="connsiteY16" fmla="*/ 9835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88914" h="381829">
                  <a:moveTo>
                    <a:pt x="1363760" y="381744"/>
                  </a:moveTo>
                  <a:lnTo>
                    <a:pt x="24449" y="381744"/>
                  </a:lnTo>
                  <a:cubicBezTo>
                    <a:pt x="10758" y="381728"/>
                    <a:pt x="-336" y="370633"/>
                    <a:pt x="-353" y="356942"/>
                  </a:cubicBezTo>
                  <a:lnTo>
                    <a:pt x="-353" y="24716"/>
                  </a:lnTo>
                  <a:cubicBezTo>
                    <a:pt x="-337" y="11025"/>
                    <a:pt x="10758" y="-70"/>
                    <a:pt x="24449" y="-86"/>
                  </a:cubicBezTo>
                  <a:lnTo>
                    <a:pt x="1363760" y="-86"/>
                  </a:lnTo>
                  <a:cubicBezTo>
                    <a:pt x="1377451" y="-70"/>
                    <a:pt x="1388546" y="11025"/>
                    <a:pt x="1388562" y="24716"/>
                  </a:cubicBezTo>
                  <a:lnTo>
                    <a:pt x="1388562" y="356942"/>
                  </a:lnTo>
                  <a:cubicBezTo>
                    <a:pt x="1388546" y="370633"/>
                    <a:pt x="1377451" y="381728"/>
                    <a:pt x="1363760" y="381744"/>
                  </a:cubicBezTo>
                  <a:close/>
                  <a:moveTo>
                    <a:pt x="24449" y="9835"/>
                  </a:moveTo>
                  <a:cubicBezTo>
                    <a:pt x="16234" y="9844"/>
                    <a:pt x="9577" y="16501"/>
                    <a:pt x="9568" y="24716"/>
                  </a:cubicBezTo>
                  <a:lnTo>
                    <a:pt x="9568" y="356942"/>
                  </a:lnTo>
                  <a:cubicBezTo>
                    <a:pt x="9577" y="365157"/>
                    <a:pt x="16234" y="371815"/>
                    <a:pt x="24449" y="371824"/>
                  </a:cubicBezTo>
                  <a:lnTo>
                    <a:pt x="1363760" y="371824"/>
                  </a:lnTo>
                  <a:cubicBezTo>
                    <a:pt x="1371975" y="371815"/>
                    <a:pt x="1378632" y="365157"/>
                    <a:pt x="1378641" y="356942"/>
                  </a:cubicBezTo>
                  <a:lnTo>
                    <a:pt x="1378641" y="24716"/>
                  </a:lnTo>
                  <a:cubicBezTo>
                    <a:pt x="1378632" y="16501"/>
                    <a:pt x="1371975" y="9843"/>
                    <a:pt x="1363760" y="9835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5EC2379F-7C6F-4CDD-88D0-6863CFCE22E7}"/>
                </a:ext>
              </a:extLst>
            </p:cNvPr>
            <p:cNvSpPr/>
            <p:nvPr/>
          </p:nvSpPr>
          <p:spPr>
            <a:xfrm>
              <a:off x="1360471" y="2608097"/>
              <a:ext cx="202060" cy="202060"/>
            </a:xfrm>
            <a:custGeom>
              <a:avLst/>
              <a:gdLst>
                <a:gd name="connsiteX0" fmla="*/ 202061 w 202060"/>
                <a:gd name="connsiteY0" fmla="*/ 101030 h 202060"/>
                <a:gd name="connsiteX1" fmla="*/ 101030 w 202060"/>
                <a:gd name="connsiteY1" fmla="*/ 202061 h 202060"/>
                <a:gd name="connsiteX2" fmla="*/ 0 w 202060"/>
                <a:gd name="connsiteY2" fmla="*/ 101030 h 202060"/>
                <a:gd name="connsiteX3" fmla="*/ 101030 w 202060"/>
                <a:gd name="connsiteY3" fmla="*/ 0 h 202060"/>
                <a:gd name="connsiteX4" fmla="*/ 202061 w 202060"/>
                <a:gd name="connsiteY4" fmla="*/ 101030 h 20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060" h="202060">
                  <a:moveTo>
                    <a:pt x="202061" y="101030"/>
                  </a:moveTo>
                  <a:cubicBezTo>
                    <a:pt x="202061" y="156828"/>
                    <a:pt x="156828" y="202061"/>
                    <a:pt x="101030" y="202061"/>
                  </a:cubicBezTo>
                  <a:cubicBezTo>
                    <a:pt x="45233" y="202061"/>
                    <a:pt x="0" y="156828"/>
                    <a:pt x="0" y="101030"/>
                  </a:cubicBezTo>
                  <a:cubicBezTo>
                    <a:pt x="0" y="45233"/>
                    <a:pt x="45233" y="0"/>
                    <a:pt x="101030" y="0"/>
                  </a:cubicBezTo>
                  <a:cubicBezTo>
                    <a:pt x="156828" y="0"/>
                    <a:pt x="202061" y="45233"/>
                    <a:pt x="202061" y="101030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2D36F356-00C9-47D6-B22A-728AC2DE8318}"/>
                </a:ext>
              </a:extLst>
            </p:cNvPr>
            <p:cNvSpPr/>
            <p:nvPr/>
          </p:nvSpPr>
          <p:spPr>
            <a:xfrm>
              <a:off x="1677995" y="2641774"/>
              <a:ext cx="827513" cy="33676"/>
            </a:xfrm>
            <a:custGeom>
              <a:avLst/>
              <a:gdLst>
                <a:gd name="connsiteX0" fmla="*/ 16486 w 827513"/>
                <a:gd name="connsiteY0" fmla="*/ -86 h 33676"/>
                <a:gd name="connsiteX1" fmla="*/ -353 w 827513"/>
                <a:gd name="connsiteY1" fmla="*/ 16752 h 33676"/>
                <a:gd name="connsiteX2" fmla="*/ 16486 w 827513"/>
                <a:gd name="connsiteY2" fmla="*/ 33591 h 33676"/>
                <a:gd name="connsiteX3" fmla="*/ 810295 w 827513"/>
                <a:gd name="connsiteY3" fmla="*/ 33591 h 33676"/>
                <a:gd name="connsiteX4" fmla="*/ 827161 w 827513"/>
                <a:gd name="connsiteY4" fmla="*/ 16780 h 33676"/>
                <a:gd name="connsiteX5" fmla="*/ 810351 w 827513"/>
                <a:gd name="connsiteY5" fmla="*/ -86 h 33676"/>
                <a:gd name="connsiteX6" fmla="*/ 810295 w 827513"/>
                <a:gd name="connsiteY6" fmla="*/ -86 h 3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513" h="33676">
                  <a:moveTo>
                    <a:pt x="16486" y="-86"/>
                  </a:moveTo>
                  <a:cubicBezTo>
                    <a:pt x="7186" y="-86"/>
                    <a:pt x="-353" y="7453"/>
                    <a:pt x="-353" y="16752"/>
                  </a:cubicBezTo>
                  <a:cubicBezTo>
                    <a:pt x="-353" y="26052"/>
                    <a:pt x="7186" y="33591"/>
                    <a:pt x="16486" y="33591"/>
                  </a:cubicBezTo>
                  <a:lnTo>
                    <a:pt x="810295" y="33591"/>
                  </a:lnTo>
                  <a:cubicBezTo>
                    <a:pt x="819594" y="33606"/>
                    <a:pt x="827146" y="26080"/>
                    <a:pt x="827161" y="16780"/>
                  </a:cubicBezTo>
                  <a:cubicBezTo>
                    <a:pt x="827177" y="7481"/>
                    <a:pt x="819651" y="-71"/>
                    <a:pt x="810351" y="-86"/>
                  </a:cubicBezTo>
                  <a:cubicBezTo>
                    <a:pt x="810332" y="-86"/>
                    <a:pt x="810313" y="-86"/>
                    <a:pt x="810295" y="-86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18926F82-8C3B-47AF-8306-1C2C929AAA69}"/>
                </a:ext>
              </a:extLst>
            </p:cNvPr>
            <p:cNvSpPr/>
            <p:nvPr/>
          </p:nvSpPr>
          <p:spPr>
            <a:xfrm>
              <a:off x="1678023" y="2742804"/>
              <a:ext cx="375227" cy="33676"/>
            </a:xfrm>
            <a:custGeom>
              <a:avLst/>
              <a:gdLst>
                <a:gd name="connsiteX0" fmla="*/ 16458 w 375227"/>
                <a:gd name="connsiteY0" fmla="*/ -86 h 33676"/>
                <a:gd name="connsiteX1" fmla="*/ -353 w 375227"/>
                <a:gd name="connsiteY1" fmla="*/ 16780 h 33676"/>
                <a:gd name="connsiteX2" fmla="*/ 16458 w 375227"/>
                <a:gd name="connsiteY2" fmla="*/ 33591 h 33676"/>
                <a:gd name="connsiteX3" fmla="*/ 358036 w 375227"/>
                <a:gd name="connsiteY3" fmla="*/ 33591 h 33676"/>
                <a:gd name="connsiteX4" fmla="*/ 374875 w 375227"/>
                <a:gd name="connsiteY4" fmla="*/ 16752 h 33676"/>
                <a:gd name="connsiteX5" fmla="*/ 358036 w 375227"/>
                <a:gd name="connsiteY5" fmla="*/ -86 h 3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227" h="33676">
                  <a:moveTo>
                    <a:pt x="16458" y="-86"/>
                  </a:moveTo>
                  <a:cubicBezTo>
                    <a:pt x="7158" y="-71"/>
                    <a:pt x="-368" y="7481"/>
                    <a:pt x="-353" y="16780"/>
                  </a:cubicBezTo>
                  <a:cubicBezTo>
                    <a:pt x="-337" y="26058"/>
                    <a:pt x="7180" y="33575"/>
                    <a:pt x="16458" y="33591"/>
                  </a:cubicBezTo>
                  <a:lnTo>
                    <a:pt x="358036" y="33591"/>
                  </a:lnTo>
                  <a:cubicBezTo>
                    <a:pt x="367336" y="33591"/>
                    <a:pt x="374875" y="26052"/>
                    <a:pt x="374875" y="16752"/>
                  </a:cubicBezTo>
                  <a:cubicBezTo>
                    <a:pt x="374875" y="7453"/>
                    <a:pt x="367336" y="-86"/>
                    <a:pt x="358036" y="-86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813E5881-2BF8-4A26-915E-8DF7CE49482F}"/>
                </a:ext>
              </a:extLst>
            </p:cNvPr>
            <p:cNvSpPr/>
            <p:nvPr/>
          </p:nvSpPr>
          <p:spPr>
            <a:xfrm>
              <a:off x="1896051" y="2030989"/>
              <a:ext cx="712148" cy="375401"/>
            </a:xfrm>
            <a:custGeom>
              <a:avLst/>
              <a:gdLst>
                <a:gd name="connsiteX0" fmla="*/ 711796 w 712148"/>
                <a:gd name="connsiteY0" fmla="*/ 18266 h 375401"/>
                <a:gd name="connsiteX1" fmla="*/ 711796 w 712148"/>
                <a:gd name="connsiteY1" fmla="*/ 350506 h 375401"/>
                <a:gd name="connsiteX2" fmla="*/ 687032 w 712148"/>
                <a:gd name="connsiteY2" fmla="*/ 375316 h 375401"/>
                <a:gd name="connsiteX3" fmla="*/ -353 w 712148"/>
                <a:gd name="connsiteY3" fmla="*/ 375316 h 375401"/>
                <a:gd name="connsiteX4" fmla="*/ -353 w 712148"/>
                <a:gd name="connsiteY4" fmla="*/ -86 h 375401"/>
                <a:gd name="connsiteX5" fmla="*/ 703619 w 712148"/>
                <a:gd name="connsiteY5" fmla="*/ -86 h 375401"/>
                <a:gd name="connsiteX6" fmla="*/ 711796 w 712148"/>
                <a:gd name="connsiteY6" fmla="*/ 18266 h 37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2148" h="375401">
                  <a:moveTo>
                    <a:pt x="711796" y="18266"/>
                  </a:moveTo>
                  <a:lnTo>
                    <a:pt x="711796" y="350506"/>
                  </a:lnTo>
                  <a:cubicBezTo>
                    <a:pt x="711788" y="364187"/>
                    <a:pt x="700713" y="375282"/>
                    <a:pt x="687032" y="375316"/>
                  </a:cubicBezTo>
                  <a:lnTo>
                    <a:pt x="-353" y="375316"/>
                  </a:lnTo>
                  <a:lnTo>
                    <a:pt x="-353" y="-86"/>
                  </a:lnTo>
                  <a:lnTo>
                    <a:pt x="703619" y="-86"/>
                  </a:lnTo>
                  <a:cubicBezTo>
                    <a:pt x="708832" y="4588"/>
                    <a:pt x="711807" y="11264"/>
                    <a:pt x="711796" y="18266"/>
                  </a:cubicBezTo>
                  <a:close/>
                </a:path>
              </a:pathLst>
            </a:custGeom>
            <a:solidFill>
              <a:srgbClr val="A15887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CCF08011-266F-44C5-8620-ACC710693EA5}"/>
                </a:ext>
              </a:extLst>
            </p:cNvPr>
            <p:cNvSpPr/>
            <p:nvPr/>
          </p:nvSpPr>
          <p:spPr>
            <a:xfrm>
              <a:off x="2247477" y="2024531"/>
              <a:ext cx="9292" cy="371918"/>
            </a:xfrm>
            <a:custGeom>
              <a:avLst/>
              <a:gdLst>
                <a:gd name="connsiteX0" fmla="*/ 0 w 9292"/>
                <a:gd name="connsiteY0" fmla="*/ 0 h 371918"/>
                <a:gd name="connsiteX1" fmla="*/ 9292 w 9292"/>
                <a:gd name="connsiteY1" fmla="*/ 0 h 371918"/>
                <a:gd name="connsiteX2" fmla="*/ 9292 w 9292"/>
                <a:gd name="connsiteY2" fmla="*/ 371919 h 371918"/>
                <a:gd name="connsiteX3" fmla="*/ 0 w 9292"/>
                <a:gd name="connsiteY3" fmla="*/ 371919 h 37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92" h="371918">
                  <a:moveTo>
                    <a:pt x="0" y="0"/>
                  </a:moveTo>
                  <a:lnTo>
                    <a:pt x="9292" y="0"/>
                  </a:lnTo>
                  <a:lnTo>
                    <a:pt x="9292" y="371919"/>
                  </a:lnTo>
                  <a:lnTo>
                    <a:pt x="0" y="371919"/>
                  </a:lnTo>
                  <a:close/>
                </a:path>
              </a:pathLst>
            </a:custGeom>
            <a:solidFill>
              <a:srgbClr val="FFFFFF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02601528-5AC9-41E7-BCB7-43F398BFE95A}"/>
                </a:ext>
              </a:extLst>
            </p:cNvPr>
            <p:cNvSpPr/>
            <p:nvPr/>
          </p:nvSpPr>
          <p:spPr>
            <a:xfrm>
              <a:off x="1219305" y="2024531"/>
              <a:ext cx="1388894" cy="381859"/>
            </a:xfrm>
            <a:custGeom>
              <a:avLst/>
              <a:gdLst>
                <a:gd name="connsiteX0" fmla="*/ 1380365 w 1388894"/>
                <a:gd name="connsiteY0" fmla="*/ 6372 h 381859"/>
                <a:gd name="connsiteX1" fmla="*/ 1363778 w 1388894"/>
                <a:gd name="connsiteY1" fmla="*/ -86 h 381859"/>
                <a:gd name="connsiteX2" fmla="*/ 24457 w 1388894"/>
                <a:gd name="connsiteY2" fmla="*/ -86 h 381859"/>
                <a:gd name="connsiteX3" fmla="*/ -353 w 1388894"/>
                <a:gd name="connsiteY3" fmla="*/ 24724 h 381859"/>
                <a:gd name="connsiteX4" fmla="*/ -353 w 1388894"/>
                <a:gd name="connsiteY4" fmla="*/ 356964 h 381859"/>
                <a:gd name="connsiteX5" fmla="*/ 24457 w 1388894"/>
                <a:gd name="connsiteY5" fmla="*/ 381774 h 381859"/>
                <a:gd name="connsiteX6" fmla="*/ 1363778 w 1388894"/>
                <a:gd name="connsiteY6" fmla="*/ 381774 h 381859"/>
                <a:gd name="connsiteX7" fmla="*/ 1388542 w 1388894"/>
                <a:gd name="connsiteY7" fmla="*/ 356964 h 381859"/>
                <a:gd name="connsiteX8" fmla="*/ 1388542 w 1388894"/>
                <a:gd name="connsiteY8" fmla="*/ 24724 h 381859"/>
                <a:gd name="connsiteX9" fmla="*/ 1380365 w 1388894"/>
                <a:gd name="connsiteY9" fmla="*/ 6372 h 381859"/>
                <a:gd name="connsiteX10" fmla="*/ 1378645 w 1388894"/>
                <a:gd name="connsiteY10" fmla="*/ 356964 h 381859"/>
                <a:gd name="connsiteX11" fmla="*/ 1363778 w 1388894"/>
                <a:gd name="connsiteY11" fmla="*/ 371831 h 381859"/>
                <a:gd name="connsiteX12" fmla="*/ 24457 w 1388894"/>
                <a:gd name="connsiteY12" fmla="*/ 371831 h 381859"/>
                <a:gd name="connsiteX13" fmla="*/ 9590 w 1388894"/>
                <a:gd name="connsiteY13" fmla="*/ 356964 h 381859"/>
                <a:gd name="connsiteX14" fmla="*/ 9590 w 1388894"/>
                <a:gd name="connsiteY14" fmla="*/ 24724 h 381859"/>
                <a:gd name="connsiteX15" fmla="*/ 24426 w 1388894"/>
                <a:gd name="connsiteY15" fmla="*/ 9857 h 381859"/>
                <a:gd name="connsiteX16" fmla="*/ 24457 w 1388894"/>
                <a:gd name="connsiteY16" fmla="*/ 9857 h 381859"/>
                <a:gd name="connsiteX17" fmla="*/ 1363778 w 1388894"/>
                <a:gd name="connsiteY17" fmla="*/ 9857 h 381859"/>
                <a:gd name="connsiteX18" fmla="*/ 1378646 w 1388894"/>
                <a:gd name="connsiteY18" fmla="*/ 24724 h 38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8894" h="381859">
                  <a:moveTo>
                    <a:pt x="1380365" y="6372"/>
                  </a:moveTo>
                  <a:cubicBezTo>
                    <a:pt x="1375849" y="2203"/>
                    <a:pt x="1369924" y="-104"/>
                    <a:pt x="1363778" y="-86"/>
                  </a:cubicBezTo>
                  <a:lnTo>
                    <a:pt x="24457" y="-86"/>
                  </a:lnTo>
                  <a:cubicBezTo>
                    <a:pt x="10768" y="-56"/>
                    <a:pt x="-322" y="11034"/>
                    <a:pt x="-353" y="24724"/>
                  </a:cubicBezTo>
                  <a:lnTo>
                    <a:pt x="-353" y="356964"/>
                  </a:lnTo>
                  <a:cubicBezTo>
                    <a:pt x="-322" y="370653"/>
                    <a:pt x="10768" y="381743"/>
                    <a:pt x="24457" y="381774"/>
                  </a:cubicBezTo>
                  <a:lnTo>
                    <a:pt x="1363778" y="381774"/>
                  </a:lnTo>
                  <a:cubicBezTo>
                    <a:pt x="1377459" y="381740"/>
                    <a:pt x="1388533" y="370644"/>
                    <a:pt x="1388542" y="356964"/>
                  </a:cubicBezTo>
                  <a:lnTo>
                    <a:pt x="1388542" y="24724"/>
                  </a:lnTo>
                  <a:cubicBezTo>
                    <a:pt x="1388553" y="17722"/>
                    <a:pt x="1385578" y="11047"/>
                    <a:pt x="1380365" y="6372"/>
                  </a:cubicBezTo>
                  <a:close/>
                  <a:moveTo>
                    <a:pt x="1378645" y="356964"/>
                  </a:moveTo>
                  <a:cubicBezTo>
                    <a:pt x="1378621" y="365165"/>
                    <a:pt x="1371979" y="371807"/>
                    <a:pt x="1363778" y="371831"/>
                  </a:cubicBezTo>
                  <a:lnTo>
                    <a:pt x="24457" y="371831"/>
                  </a:lnTo>
                  <a:cubicBezTo>
                    <a:pt x="16250" y="371824"/>
                    <a:pt x="9598" y="365172"/>
                    <a:pt x="9590" y="356964"/>
                  </a:cubicBezTo>
                  <a:lnTo>
                    <a:pt x="9590" y="24724"/>
                  </a:lnTo>
                  <a:cubicBezTo>
                    <a:pt x="9581" y="16522"/>
                    <a:pt x="16223" y="9866"/>
                    <a:pt x="24426" y="9857"/>
                  </a:cubicBezTo>
                  <a:cubicBezTo>
                    <a:pt x="24436" y="9857"/>
                    <a:pt x="24447" y="9857"/>
                    <a:pt x="24457" y="9857"/>
                  </a:cubicBezTo>
                  <a:lnTo>
                    <a:pt x="1363778" y="9857"/>
                  </a:lnTo>
                  <a:cubicBezTo>
                    <a:pt x="1371986" y="9864"/>
                    <a:pt x="1378638" y="16516"/>
                    <a:pt x="1378646" y="24724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6CCC0AC0-C5C7-4EAA-B170-1D5B5788E530}"/>
                </a:ext>
              </a:extLst>
            </p:cNvPr>
            <p:cNvSpPr/>
            <p:nvPr/>
          </p:nvSpPr>
          <p:spPr>
            <a:xfrm>
              <a:off x="1334179" y="2200385"/>
              <a:ext cx="353611" cy="33683"/>
            </a:xfrm>
            <a:custGeom>
              <a:avLst/>
              <a:gdLst>
                <a:gd name="connsiteX0" fmla="*/ 336417 w 353611"/>
                <a:gd name="connsiteY0" fmla="*/ -86 h 33683"/>
                <a:gd name="connsiteX1" fmla="*/ 16489 w 353611"/>
                <a:gd name="connsiteY1" fmla="*/ -86 h 33683"/>
                <a:gd name="connsiteX2" fmla="*/ -353 w 353611"/>
                <a:gd name="connsiteY2" fmla="*/ 16756 h 33683"/>
                <a:gd name="connsiteX3" fmla="*/ 16489 w 353611"/>
                <a:gd name="connsiteY3" fmla="*/ 33598 h 33683"/>
                <a:gd name="connsiteX4" fmla="*/ 336417 w 353611"/>
                <a:gd name="connsiteY4" fmla="*/ 33598 h 33683"/>
                <a:gd name="connsiteX5" fmla="*/ 353259 w 353611"/>
                <a:gd name="connsiteY5" fmla="*/ 16756 h 33683"/>
                <a:gd name="connsiteX6" fmla="*/ 336417 w 353611"/>
                <a:gd name="connsiteY6" fmla="*/ -86 h 3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611" h="33683">
                  <a:moveTo>
                    <a:pt x="336417" y="-86"/>
                  </a:moveTo>
                  <a:lnTo>
                    <a:pt x="16489" y="-86"/>
                  </a:lnTo>
                  <a:cubicBezTo>
                    <a:pt x="7188" y="-86"/>
                    <a:pt x="-353" y="7454"/>
                    <a:pt x="-353" y="16756"/>
                  </a:cubicBezTo>
                  <a:cubicBezTo>
                    <a:pt x="-353" y="26057"/>
                    <a:pt x="7188" y="33598"/>
                    <a:pt x="16489" y="33598"/>
                  </a:cubicBezTo>
                  <a:lnTo>
                    <a:pt x="336417" y="33598"/>
                  </a:lnTo>
                  <a:cubicBezTo>
                    <a:pt x="345719" y="33598"/>
                    <a:pt x="353259" y="26057"/>
                    <a:pt x="353259" y="16756"/>
                  </a:cubicBezTo>
                  <a:cubicBezTo>
                    <a:pt x="353259" y="7454"/>
                    <a:pt x="345719" y="-86"/>
                    <a:pt x="336417" y="-86"/>
                  </a:cubicBezTo>
                  <a:close/>
                </a:path>
              </a:pathLst>
            </a:custGeom>
            <a:solidFill>
              <a:srgbClr val="E6E6E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1854B4A8-3A5B-432E-AC4D-DF254FB90C18}"/>
                </a:ext>
              </a:extLst>
            </p:cNvPr>
            <p:cNvSpPr/>
            <p:nvPr/>
          </p:nvSpPr>
          <p:spPr>
            <a:xfrm>
              <a:off x="2006643" y="2171798"/>
              <a:ext cx="104039" cy="93783"/>
            </a:xfrm>
            <a:custGeom>
              <a:avLst/>
              <a:gdLst>
                <a:gd name="connsiteX0" fmla="*/ 48951 w 104039"/>
                <a:gd name="connsiteY0" fmla="*/ 6480 h 93783"/>
                <a:gd name="connsiteX1" fmla="*/ 7647 w 104039"/>
                <a:gd name="connsiteY1" fmla="*/ 9573 h 93783"/>
                <a:gd name="connsiteX2" fmla="*/ 9213 w 104039"/>
                <a:gd name="connsiteY2" fmla="*/ 53168 h 93783"/>
                <a:gd name="connsiteX3" fmla="*/ 48382 w 104039"/>
                <a:gd name="connsiteY3" fmla="*/ 92337 h 93783"/>
                <a:gd name="connsiteX4" fmla="*/ 54953 w 104039"/>
                <a:gd name="connsiteY4" fmla="*/ 92337 h 93783"/>
                <a:gd name="connsiteX5" fmla="*/ 94122 w 104039"/>
                <a:gd name="connsiteY5" fmla="*/ 53168 h 93783"/>
                <a:gd name="connsiteX6" fmla="*/ 95687 w 104039"/>
                <a:gd name="connsiteY6" fmla="*/ 9572 h 93783"/>
                <a:gd name="connsiteX7" fmla="*/ 54384 w 104039"/>
                <a:gd name="connsiteY7" fmla="*/ 6480 h 93783"/>
                <a:gd name="connsiteX8" fmla="*/ 48950 w 104039"/>
                <a:gd name="connsiteY8" fmla="*/ 6480 h 9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039" h="93783">
                  <a:moveTo>
                    <a:pt x="48951" y="6480"/>
                  </a:moveTo>
                  <a:cubicBezTo>
                    <a:pt x="36461" y="-3347"/>
                    <a:pt x="18534" y="-2004"/>
                    <a:pt x="7647" y="9573"/>
                  </a:cubicBezTo>
                  <a:cubicBezTo>
                    <a:pt x="-3598" y="22176"/>
                    <a:pt x="-2907" y="41404"/>
                    <a:pt x="9213" y="53168"/>
                  </a:cubicBezTo>
                  <a:lnTo>
                    <a:pt x="48382" y="92337"/>
                  </a:lnTo>
                  <a:cubicBezTo>
                    <a:pt x="50196" y="94151"/>
                    <a:pt x="53138" y="94151"/>
                    <a:pt x="54953" y="92337"/>
                  </a:cubicBezTo>
                  <a:lnTo>
                    <a:pt x="94122" y="53168"/>
                  </a:lnTo>
                  <a:cubicBezTo>
                    <a:pt x="106242" y="41404"/>
                    <a:pt x="106933" y="22176"/>
                    <a:pt x="95687" y="9572"/>
                  </a:cubicBezTo>
                  <a:cubicBezTo>
                    <a:pt x="84800" y="-2004"/>
                    <a:pt x="66873" y="-3347"/>
                    <a:pt x="54384" y="6480"/>
                  </a:cubicBezTo>
                  <a:cubicBezTo>
                    <a:pt x="52786" y="7723"/>
                    <a:pt x="50548" y="7723"/>
                    <a:pt x="48950" y="6480"/>
                  </a:cubicBezTo>
                  <a:close/>
                </a:path>
              </a:pathLst>
            </a:custGeom>
            <a:solidFill>
              <a:srgbClr val="FFFFFF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B9606FE0-06EF-4DD9-A3EE-2B3AFC97A807}"/>
                </a:ext>
              </a:extLst>
            </p:cNvPr>
            <p:cNvSpPr/>
            <p:nvPr/>
          </p:nvSpPr>
          <p:spPr>
            <a:xfrm>
              <a:off x="2432671" y="2214044"/>
              <a:ext cx="4646" cy="37168"/>
            </a:xfrm>
            <a:custGeom>
              <a:avLst/>
              <a:gdLst>
                <a:gd name="connsiteX0" fmla="*/ 1970 w 4646"/>
                <a:gd name="connsiteY0" fmla="*/ -86 h 37168"/>
                <a:gd name="connsiteX1" fmla="*/ -353 w 4646"/>
                <a:gd name="connsiteY1" fmla="*/ 2237 h 37168"/>
                <a:gd name="connsiteX2" fmla="*/ -353 w 4646"/>
                <a:gd name="connsiteY2" fmla="*/ 34759 h 37168"/>
                <a:gd name="connsiteX3" fmla="*/ 1970 w 4646"/>
                <a:gd name="connsiteY3" fmla="*/ 37082 h 37168"/>
                <a:gd name="connsiteX4" fmla="*/ 4294 w 4646"/>
                <a:gd name="connsiteY4" fmla="*/ 34759 h 37168"/>
                <a:gd name="connsiteX5" fmla="*/ 4294 w 4646"/>
                <a:gd name="connsiteY5" fmla="*/ 2237 h 37168"/>
                <a:gd name="connsiteX6" fmla="*/ 1970 w 4646"/>
                <a:gd name="connsiteY6" fmla="*/ -86 h 3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6" h="37168">
                  <a:moveTo>
                    <a:pt x="1970" y="-86"/>
                  </a:moveTo>
                  <a:cubicBezTo>
                    <a:pt x="688" y="-84"/>
                    <a:pt x="-351" y="955"/>
                    <a:pt x="-353" y="2237"/>
                  </a:cubicBezTo>
                  <a:lnTo>
                    <a:pt x="-353" y="34759"/>
                  </a:lnTo>
                  <a:cubicBezTo>
                    <a:pt x="-353" y="36042"/>
                    <a:pt x="688" y="37082"/>
                    <a:pt x="1970" y="37082"/>
                  </a:cubicBezTo>
                  <a:cubicBezTo>
                    <a:pt x="3253" y="37082"/>
                    <a:pt x="4294" y="36042"/>
                    <a:pt x="4294" y="34759"/>
                  </a:cubicBezTo>
                  <a:lnTo>
                    <a:pt x="4294" y="2237"/>
                  </a:lnTo>
                  <a:cubicBezTo>
                    <a:pt x="4292" y="955"/>
                    <a:pt x="3253" y="-84"/>
                    <a:pt x="1970" y="-86"/>
                  </a:cubicBezTo>
                  <a:close/>
                </a:path>
              </a:pathLst>
            </a:custGeom>
            <a:solidFill>
              <a:srgbClr val="A15887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63A11877-BBC2-4711-A71A-E9EC0FE13455}"/>
                </a:ext>
              </a:extLst>
            </p:cNvPr>
            <p:cNvSpPr/>
            <p:nvPr/>
          </p:nvSpPr>
          <p:spPr>
            <a:xfrm>
              <a:off x="2451521" y="2215263"/>
              <a:ext cx="13405" cy="35947"/>
            </a:xfrm>
            <a:custGeom>
              <a:avLst/>
              <a:gdLst>
                <a:gd name="connsiteX0" fmla="*/ -269 w 13405"/>
                <a:gd name="connsiteY0" fmla="*/ 32919 h 35947"/>
                <a:gd name="connsiteX1" fmla="*/ 1356 w 13405"/>
                <a:gd name="connsiteY1" fmla="*/ 35777 h 35947"/>
                <a:gd name="connsiteX2" fmla="*/ 4210 w 13405"/>
                <a:gd name="connsiteY2" fmla="*/ 34169 h 35947"/>
                <a:gd name="connsiteX3" fmla="*/ 12971 w 13405"/>
                <a:gd name="connsiteY3" fmla="*/ 2851 h 35947"/>
                <a:gd name="connsiteX4" fmla="*/ 11340 w 13405"/>
                <a:gd name="connsiteY4" fmla="*/ -4 h 35947"/>
                <a:gd name="connsiteX5" fmla="*/ 8493 w 13405"/>
                <a:gd name="connsiteY5" fmla="*/ 1601 h 35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05" h="35947">
                  <a:moveTo>
                    <a:pt x="-269" y="32919"/>
                  </a:moveTo>
                  <a:cubicBezTo>
                    <a:pt x="-609" y="34157"/>
                    <a:pt x="118" y="35436"/>
                    <a:pt x="1356" y="35777"/>
                  </a:cubicBezTo>
                  <a:cubicBezTo>
                    <a:pt x="2587" y="36116"/>
                    <a:pt x="3862" y="35398"/>
                    <a:pt x="4210" y="34169"/>
                  </a:cubicBezTo>
                  <a:lnTo>
                    <a:pt x="12971" y="2851"/>
                  </a:lnTo>
                  <a:cubicBezTo>
                    <a:pt x="13309" y="1612"/>
                    <a:pt x="12579" y="334"/>
                    <a:pt x="11340" y="-4"/>
                  </a:cubicBezTo>
                  <a:cubicBezTo>
                    <a:pt x="10112" y="-339"/>
                    <a:pt x="8842" y="377"/>
                    <a:pt x="8493" y="1601"/>
                  </a:cubicBezTo>
                  <a:close/>
                </a:path>
              </a:pathLst>
            </a:custGeom>
            <a:solidFill>
              <a:srgbClr val="A15887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5BDF781C-F8EB-4DE1-867E-D9594C44F8A0}"/>
                </a:ext>
              </a:extLst>
            </p:cNvPr>
            <p:cNvSpPr/>
            <p:nvPr/>
          </p:nvSpPr>
          <p:spPr>
            <a:xfrm>
              <a:off x="2405059" y="2215247"/>
              <a:ext cx="13411" cy="35968"/>
            </a:xfrm>
            <a:custGeom>
              <a:avLst/>
              <a:gdLst>
                <a:gd name="connsiteX0" fmla="*/ 1974 w 13411"/>
                <a:gd name="connsiteY0" fmla="*/ -86 h 35968"/>
                <a:gd name="connsiteX1" fmla="*/ 1348 w 13411"/>
                <a:gd name="connsiteY1" fmla="*/ 0 h 35968"/>
                <a:gd name="connsiteX2" fmla="*/ -267 w 13411"/>
                <a:gd name="connsiteY2" fmla="*/ 2865 h 35968"/>
                <a:gd name="connsiteX3" fmla="*/ 8494 w 13411"/>
                <a:gd name="connsiteY3" fmla="*/ 34183 h 35968"/>
                <a:gd name="connsiteX4" fmla="*/ 11359 w 13411"/>
                <a:gd name="connsiteY4" fmla="*/ 35796 h 35968"/>
                <a:gd name="connsiteX5" fmla="*/ 12972 w 13411"/>
                <a:gd name="connsiteY5" fmla="*/ 32931 h 35968"/>
                <a:gd name="connsiteX6" fmla="*/ 4211 w 13411"/>
                <a:gd name="connsiteY6" fmla="*/ 1611 h 35968"/>
                <a:gd name="connsiteX7" fmla="*/ 1974 w 13411"/>
                <a:gd name="connsiteY7" fmla="*/ -86 h 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11" h="35968">
                  <a:moveTo>
                    <a:pt x="1974" y="-86"/>
                  </a:moveTo>
                  <a:cubicBezTo>
                    <a:pt x="1762" y="-86"/>
                    <a:pt x="1552" y="-57"/>
                    <a:pt x="1348" y="0"/>
                  </a:cubicBezTo>
                  <a:cubicBezTo>
                    <a:pt x="112" y="347"/>
                    <a:pt x="-611" y="1628"/>
                    <a:pt x="-267" y="2865"/>
                  </a:cubicBezTo>
                  <a:lnTo>
                    <a:pt x="8494" y="34183"/>
                  </a:lnTo>
                  <a:cubicBezTo>
                    <a:pt x="8840" y="35420"/>
                    <a:pt x="10123" y="36142"/>
                    <a:pt x="11359" y="35796"/>
                  </a:cubicBezTo>
                  <a:cubicBezTo>
                    <a:pt x="12596" y="35450"/>
                    <a:pt x="13318" y="34168"/>
                    <a:pt x="12972" y="32931"/>
                  </a:cubicBezTo>
                  <a:lnTo>
                    <a:pt x="4211" y="1611"/>
                  </a:lnTo>
                  <a:cubicBezTo>
                    <a:pt x="3928" y="609"/>
                    <a:pt x="3015" y="-83"/>
                    <a:pt x="1974" y="-86"/>
                  </a:cubicBezTo>
                  <a:close/>
                </a:path>
              </a:pathLst>
            </a:custGeom>
            <a:solidFill>
              <a:srgbClr val="A15887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C24B16B8-51AD-4A65-921D-0D0C3367D873}"/>
                </a:ext>
              </a:extLst>
            </p:cNvPr>
            <p:cNvSpPr/>
            <p:nvPr/>
          </p:nvSpPr>
          <p:spPr>
            <a:xfrm>
              <a:off x="2697637" y="1204049"/>
              <a:ext cx="290266" cy="290266"/>
            </a:xfrm>
            <a:custGeom>
              <a:avLst/>
              <a:gdLst>
                <a:gd name="connsiteX0" fmla="*/ 290266 w 290266"/>
                <a:gd name="connsiteY0" fmla="*/ 145133 h 290266"/>
                <a:gd name="connsiteX1" fmla="*/ 145133 w 290266"/>
                <a:gd name="connsiteY1" fmla="*/ 290266 h 290266"/>
                <a:gd name="connsiteX2" fmla="*/ 0 w 290266"/>
                <a:gd name="connsiteY2" fmla="*/ 145133 h 290266"/>
                <a:gd name="connsiteX3" fmla="*/ 145133 w 290266"/>
                <a:gd name="connsiteY3" fmla="*/ 0 h 290266"/>
                <a:gd name="connsiteX4" fmla="*/ 290266 w 290266"/>
                <a:gd name="connsiteY4" fmla="*/ 145133 h 29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266" h="290266">
                  <a:moveTo>
                    <a:pt x="290266" y="145133"/>
                  </a:moveTo>
                  <a:cubicBezTo>
                    <a:pt x="290266" y="225288"/>
                    <a:pt x="225288" y="290266"/>
                    <a:pt x="145133" y="290266"/>
                  </a:cubicBezTo>
                  <a:cubicBezTo>
                    <a:pt x="64978" y="290266"/>
                    <a:pt x="0" y="225288"/>
                    <a:pt x="0" y="145133"/>
                  </a:cubicBezTo>
                  <a:cubicBezTo>
                    <a:pt x="0" y="64978"/>
                    <a:pt x="64978" y="0"/>
                    <a:pt x="145133" y="0"/>
                  </a:cubicBezTo>
                  <a:cubicBezTo>
                    <a:pt x="225288" y="0"/>
                    <a:pt x="290266" y="64978"/>
                    <a:pt x="290266" y="145133"/>
                  </a:cubicBezTo>
                  <a:close/>
                </a:path>
              </a:pathLst>
            </a:custGeom>
            <a:solidFill>
              <a:srgbClr val="FFB8B8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B56DD587-128E-453A-8D55-05563AF02721}"/>
                </a:ext>
              </a:extLst>
            </p:cNvPr>
            <p:cNvSpPr/>
            <p:nvPr/>
          </p:nvSpPr>
          <p:spPr>
            <a:xfrm>
              <a:off x="2683167" y="1106363"/>
              <a:ext cx="349368" cy="265814"/>
            </a:xfrm>
            <a:custGeom>
              <a:avLst/>
              <a:gdLst>
                <a:gd name="connsiteX0" fmla="*/ 48441 w 349368"/>
                <a:gd name="connsiteY0" fmla="*/ 89352 h 265814"/>
                <a:gd name="connsiteX1" fmla="*/ 23266 w 349368"/>
                <a:gd name="connsiteY1" fmla="*/ 79273 h 265814"/>
                <a:gd name="connsiteX2" fmla="*/ 149142 w 349368"/>
                <a:gd name="connsiteY2" fmla="*/ 26361 h 265814"/>
                <a:gd name="connsiteX3" fmla="*/ 128544 w 349368"/>
                <a:gd name="connsiteY3" fmla="*/ 3683 h 265814"/>
                <a:gd name="connsiteX4" fmla="*/ 224667 w 349368"/>
                <a:gd name="connsiteY4" fmla="*/ 36439 h 265814"/>
                <a:gd name="connsiteX5" fmla="*/ 293924 w 349368"/>
                <a:gd name="connsiteY5" fmla="*/ 133780 h 265814"/>
                <a:gd name="connsiteX6" fmla="*/ 320885 w 349368"/>
                <a:gd name="connsiteY6" fmla="*/ 133780 h 265814"/>
                <a:gd name="connsiteX7" fmla="*/ 309632 w 349368"/>
                <a:gd name="connsiteY7" fmla="*/ 158556 h 265814"/>
                <a:gd name="connsiteX8" fmla="*/ 349016 w 349368"/>
                <a:gd name="connsiteY8" fmla="*/ 183333 h 265814"/>
                <a:gd name="connsiteX9" fmla="*/ 308592 w 349368"/>
                <a:gd name="connsiteY9" fmla="*/ 178882 h 265814"/>
                <a:gd name="connsiteX10" fmla="*/ 304769 w 349368"/>
                <a:gd name="connsiteY10" fmla="*/ 243051 h 265814"/>
                <a:gd name="connsiteX11" fmla="*/ 305852 w 349368"/>
                <a:gd name="connsiteY11" fmla="*/ 262635 h 265814"/>
                <a:gd name="connsiteX12" fmla="*/ 258996 w 349368"/>
                <a:gd name="connsiteY12" fmla="*/ 180059 h 265814"/>
                <a:gd name="connsiteX13" fmla="*/ 258996 w 349368"/>
                <a:gd name="connsiteY13" fmla="*/ 205256 h 265814"/>
                <a:gd name="connsiteX14" fmla="*/ 233821 w 349368"/>
                <a:gd name="connsiteY14" fmla="*/ 167461 h 265814"/>
                <a:gd name="connsiteX15" fmla="*/ 220089 w 349368"/>
                <a:gd name="connsiteY15" fmla="*/ 185099 h 265814"/>
                <a:gd name="connsiteX16" fmla="*/ 213223 w 349368"/>
                <a:gd name="connsiteY16" fmla="*/ 157383 h 265814"/>
                <a:gd name="connsiteX17" fmla="*/ 128543 w 349368"/>
                <a:gd name="connsiteY17" fmla="*/ 185099 h 265814"/>
                <a:gd name="connsiteX18" fmla="*/ 142275 w 349368"/>
                <a:gd name="connsiteY18" fmla="*/ 162422 h 265814"/>
                <a:gd name="connsiteX19" fmla="*/ 89636 w 349368"/>
                <a:gd name="connsiteY19" fmla="*/ 169981 h 265814"/>
                <a:gd name="connsiteX20" fmla="*/ 110235 w 349368"/>
                <a:gd name="connsiteY20" fmla="*/ 142265 h 265814"/>
                <a:gd name="connsiteX21" fmla="*/ 48441 w 349368"/>
                <a:gd name="connsiteY21" fmla="*/ 202737 h 265814"/>
                <a:gd name="connsiteX22" fmla="*/ 16400 w 349368"/>
                <a:gd name="connsiteY22" fmla="*/ 265728 h 265814"/>
                <a:gd name="connsiteX23" fmla="*/ 2668 w 349368"/>
                <a:gd name="connsiteY23" fmla="*/ 240532 h 265814"/>
                <a:gd name="connsiteX24" fmla="*/ 48441 w 349368"/>
                <a:gd name="connsiteY24" fmla="*/ 89352 h 26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9368" h="265814">
                  <a:moveTo>
                    <a:pt x="48441" y="89352"/>
                  </a:moveTo>
                  <a:lnTo>
                    <a:pt x="23266" y="79273"/>
                  </a:lnTo>
                  <a:cubicBezTo>
                    <a:pt x="23266" y="79273"/>
                    <a:pt x="75905" y="21321"/>
                    <a:pt x="149142" y="26361"/>
                  </a:cubicBezTo>
                  <a:lnTo>
                    <a:pt x="128544" y="3683"/>
                  </a:lnTo>
                  <a:cubicBezTo>
                    <a:pt x="128544" y="3683"/>
                    <a:pt x="178894" y="-16474"/>
                    <a:pt x="224667" y="36439"/>
                  </a:cubicBezTo>
                  <a:cubicBezTo>
                    <a:pt x="248729" y="64254"/>
                    <a:pt x="276569" y="96949"/>
                    <a:pt x="293924" y="133780"/>
                  </a:cubicBezTo>
                  <a:lnTo>
                    <a:pt x="320885" y="133780"/>
                  </a:lnTo>
                  <a:lnTo>
                    <a:pt x="309632" y="158556"/>
                  </a:lnTo>
                  <a:lnTo>
                    <a:pt x="349016" y="183333"/>
                  </a:lnTo>
                  <a:lnTo>
                    <a:pt x="308592" y="178882"/>
                  </a:lnTo>
                  <a:cubicBezTo>
                    <a:pt x="312421" y="200273"/>
                    <a:pt x="311111" y="222267"/>
                    <a:pt x="304769" y="243051"/>
                  </a:cubicBezTo>
                  <a:lnTo>
                    <a:pt x="305852" y="262635"/>
                  </a:lnTo>
                  <a:cubicBezTo>
                    <a:pt x="305852" y="262635"/>
                    <a:pt x="258996" y="190138"/>
                    <a:pt x="258996" y="180059"/>
                  </a:cubicBezTo>
                  <a:lnTo>
                    <a:pt x="258996" y="205256"/>
                  </a:lnTo>
                  <a:cubicBezTo>
                    <a:pt x="258996" y="205256"/>
                    <a:pt x="233821" y="182579"/>
                    <a:pt x="233821" y="167461"/>
                  </a:cubicBezTo>
                  <a:lnTo>
                    <a:pt x="220089" y="185099"/>
                  </a:lnTo>
                  <a:lnTo>
                    <a:pt x="213223" y="157383"/>
                  </a:lnTo>
                  <a:lnTo>
                    <a:pt x="128543" y="185099"/>
                  </a:lnTo>
                  <a:lnTo>
                    <a:pt x="142275" y="162422"/>
                  </a:lnTo>
                  <a:lnTo>
                    <a:pt x="89636" y="169981"/>
                  </a:lnTo>
                  <a:lnTo>
                    <a:pt x="110235" y="142265"/>
                  </a:lnTo>
                  <a:cubicBezTo>
                    <a:pt x="110235" y="142265"/>
                    <a:pt x="50730" y="175021"/>
                    <a:pt x="48441" y="202737"/>
                  </a:cubicBezTo>
                  <a:cubicBezTo>
                    <a:pt x="46152" y="230453"/>
                    <a:pt x="16400" y="265728"/>
                    <a:pt x="16400" y="265728"/>
                  </a:cubicBezTo>
                  <a:lnTo>
                    <a:pt x="2668" y="240532"/>
                  </a:lnTo>
                  <a:cubicBezTo>
                    <a:pt x="2668" y="240532"/>
                    <a:pt x="-17929" y="127147"/>
                    <a:pt x="48441" y="89352"/>
                  </a:cubicBezTo>
                  <a:close/>
                </a:path>
              </a:pathLst>
            </a:custGeom>
            <a:solidFill>
              <a:srgbClr val="2F2E41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57F6AADE-AA25-4419-909A-3C964023F2FA}"/>
                </a:ext>
              </a:extLst>
            </p:cNvPr>
            <p:cNvSpPr/>
            <p:nvPr/>
          </p:nvSpPr>
          <p:spPr>
            <a:xfrm>
              <a:off x="2578839" y="1756671"/>
              <a:ext cx="727239" cy="518083"/>
            </a:xfrm>
            <a:custGeom>
              <a:avLst/>
              <a:gdLst>
                <a:gd name="connsiteX0" fmla="*/ 548262 w 727239"/>
                <a:gd name="connsiteY0" fmla="*/ -86 h 518083"/>
                <a:gd name="connsiteX1" fmla="*/ 522689 w 727239"/>
                <a:gd name="connsiteY1" fmla="*/ 165274 h 518083"/>
                <a:gd name="connsiteX2" fmla="*/ 537098 w 727239"/>
                <a:gd name="connsiteY2" fmla="*/ 206449 h 518083"/>
                <a:gd name="connsiteX3" fmla="*/ 537098 w 727239"/>
                <a:gd name="connsiteY3" fmla="*/ 206449 h 518083"/>
                <a:gd name="connsiteX4" fmla="*/ 141083 w 727239"/>
                <a:gd name="connsiteY4" fmla="*/ 394459 h 518083"/>
                <a:gd name="connsiteX5" fmla="*/ 6804 w 727239"/>
                <a:gd name="connsiteY5" fmla="*/ 491133 h 518083"/>
                <a:gd name="connsiteX6" fmla="*/ 213339 w 727239"/>
                <a:gd name="connsiteY6" fmla="*/ 452059 h 518083"/>
                <a:gd name="connsiteX7" fmla="*/ 671067 w 727239"/>
                <a:gd name="connsiteY7" fmla="*/ 329255 h 518083"/>
                <a:gd name="connsiteX8" fmla="*/ 726887 w 727239"/>
                <a:gd name="connsiteY8" fmla="*/ 11078 h 51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7239" h="518083">
                  <a:moveTo>
                    <a:pt x="548262" y="-86"/>
                  </a:moveTo>
                  <a:cubicBezTo>
                    <a:pt x="548262" y="-86"/>
                    <a:pt x="515937" y="83035"/>
                    <a:pt x="522689" y="165274"/>
                  </a:cubicBezTo>
                  <a:cubicBezTo>
                    <a:pt x="523924" y="179999"/>
                    <a:pt x="528883" y="194168"/>
                    <a:pt x="537098" y="206449"/>
                  </a:cubicBezTo>
                  <a:lnTo>
                    <a:pt x="537098" y="206449"/>
                  </a:lnTo>
                  <a:lnTo>
                    <a:pt x="141083" y="394459"/>
                  </a:lnTo>
                  <a:cubicBezTo>
                    <a:pt x="141083" y="394459"/>
                    <a:pt x="-37852" y="412985"/>
                    <a:pt x="6804" y="491133"/>
                  </a:cubicBezTo>
                  <a:cubicBezTo>
                    <a:pt x="51460" y="569282"/>
                    <a:pt x="213339" y="452059"/>
                    <a:pt x="213339" y="452059"/>
                  </a:cubicBezTo>
                  <a:cubicBezTo>
                    <a:pt x="213339" y="452059"/>
                    <a:pt x="637575" y="390657"/>
                    <a:pt x="671067" y="329255"/>
                  </a:cubicBezTo>
                  <a:cubicBezTo>
                    <a:pt x="704559" y="267852"/>
                    <a:pt x="726887" y="11078"/>
                    <a:pt x="726887" y="11078"/>
                  </a:cubicBezTo>
                  <a:close/>
                </a:path>
              </a:pathLst>
            </a:custGeom>
            <a:solidFill>
              <a:srgbClr val="FFB8B8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EE493C57-FE08-401C-8A80-269DF3B5256B}"/>
                </a:ext>
              </a:extLst>
            </p:cNvPr>
            <p:cNvSpPr/>
            <p:nvPr/>
          </p:nvSpPr>
          <p:spPr>
            <a:xfrm>
              <a:off x="3105126" y="1527807"/>
              <a:ext cx="224636" cy="262355"/>
            </a:xfrm>
            <a:custGeom>
              <a:avLst/>
              <a:gdLst>
                <a:gd name="connsiteX0" fmla="*/ 38722 w 224636"/>
                <a:gd name="connsiteY0" fmla="*/ -86 h 262355"/>
                <a:gd name="connsiteX1" fmla="*/ 122452 w 224636"/>
                <a:gd name="connsiteY1" fmla="*/ -86 h 262355"/>
                <a:gd name="connsiteX2" fmla="*/ 200601 w 224636"/>
                <a:gd name="connsiteY2" fmla="*/ 122719 h 262355"/>
                <a:gd name="connsiteX3" fmla="*/ 217347 w 224636"/>
                <a:gd name="connsiteY3" fmla="*/ 262270 h 262355"/>
                <a:gd name="connsiteX4" fmla="*/ -353 w 224636"/>
                <a:gd name="connsiteY4" fmla="*/ 251106 h 262355"/>
                <a:gd name="connsiteX5" fmla="*/ 38722 w 224636"/>
                <a:gd name="connsiteY5" fmla="*/ -86 h 26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636" h="262355">
                  <a:moveTo>
                    <a:pt x="38722" y="-86"/>
                  </a:moveTo>
                  <a:lnTo>
                    <a:pt x="122452" y="-86"/>
                  </a:lnTo>
                  <a:cubicBezTo>
                    <a:pt x="122452" y="-86"/>
                    <a:pt x="183855" y="11078"/>
                    <a:pt x="200601" y="122719"/>
                  </a:cubicBezTo>
                  <a:cubicBezTo>
                    <a:pt x="217347" y="234359"/>
                    <a:pt x="234093" y="262270"/>
                    <a:pt x="217347" y="262270"/>
                  </a:cubicBezTo>
                  <a:cubicBezTo>
                    <a:pt x="200601" y="262270"/>
                    <a:pt x="-353" y="256688"/>
                    <a:pt x="-353" y="251106"/>
                  </a:cubicBezTo>
                  <a:cubicBezTo>
                    <a:pt x="-353" y="245524"/>
                    <a:pt x="38722" y="-86"/>
                    <a:pt x="38722" y="-86"/>
                  </a:cubicBezTo>
                  <a:close/>
                </a:path>
              </a:pathLst>
            </a:custGeom>
            <a:solidFill>
              <a:srgbClr val="3F3D56"/>
            </a:solidFill>
            <a:ln w="4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1C391B78-43AA-463E-912B-43E20F7AA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69297" y="2154763"/>
              <a:ext cx="123346" cy="119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208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3226C12-F6FA-4051-81DF-3FA1F57A5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4" b="5447"/>
          <a:stretch/>
        </p:blipFill>
        <p:spPr>
          <a:xfrm>
            <a:off x="6634839" y="325796"/>
            <a:ext cx="2025524" cy="43884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2F3389-5A06-45C6-B738-8C255E556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897" y="213229"/>
            <a:ext cx="2280846" cy="46332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CB6B0C-219B-40F6-AD2B-B5BFB30A0998}"/>
              </a:ext>
            </a:extLst>
          </p:cNvPr>
          <p:cNvGrpSpPr/>
          <p:nvPr/>
        </p:nvGrpSpPr>
        <p:grpSpPr>
          <a:xfrm>
            <a:off x="3953234" y="255123"/>
            <a:ext cx="2280846" cy="4633253"/>
            <a:chOff x="3667484" y="255123"/>
            <a:chExt cx="2280846" cy="46332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A2AB06-6A9A-4C44-81F9-817D67A6E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283"/>
            <a:stretch/>
          </p:blipFill>
          <p:spPr>
            <a:xfrm>
              <a:off x="3782426" y="367690"/>
              <a:ext cx="2025524" cy="43884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5350EC0-118F-4E1D-A799-AAA857FCF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484" y="255123"/>
              <a:ext cx="2280846" cy="463325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AB5BC1-4361-4E17-9FBA-B3F78B1B19CE}"/>
              </a:ext>
            </a:extLst>
          </p:cNvPr>
          <p:cNvGrpSpPr/>
          <p:nvPr/>
        </p:nvGrpSpPr>
        <p:grpSpPr>
          <a:xfrm>
            <a:off x="282925" y="255123"/>
            <a:ext cx="2280846" cy="4633253"/>
            <a:chOff x="914759" y="340848"/>
            <a:chExt cx="2280846" cy="46332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A417CA-273D-45F5-A295-116FB5631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81" b="5365"/>
            <a:stretch/>
          </p:blipFill>
          <p:spPr>
            <a:xfrm>
              <a:off x="1029701" y="453415"/>
              <a:ext cx="2025524" cy="438845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3AF1C9C-6D66-440D-A741-359048B6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759" y="340848"/>
              <a:ext cx="2280846" cy="4633253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1DC1C31A-6238-4DD6-9503-492E3838C9AD}"/>
              </a:ext>
            </a:extLst>
          </p:cNvPr>
          <p:cNvSpPr/>
          <p:nvPr/>
        </p:nvSpPr>
        <p:spPr>
          <a:xfrm>
            <a:off x="515307" y="2092325"/>
            <a:ext cx="1936750" cy="321066"/>
          </a:xfrm>
          <a:custGeom>
            <a:avLst/>
            <a:gdLst>
              <a:gd name="connsiteX0" fmla="*/ 0 w 1936750"/>
              <a:gd name="connsiteY0" fmla="*/ 0 h 321066"/>
              <a:gd name="connsiteX1" fmla="*/ 445453 w 1936750"/>
              <a:gd name="connsiteY1" fmla="*/ 0 h 321066"/>
              <a:gd name="connsiteX2" fmla="*/ 890905 w 1936750"/>
              <a:gd name="connsiteY2" fmla="*/ 0 h 321066"/>
              <a:gd name="connsiteX3" fmla="*/ 1394460 w 1936750"/>
              <a:gd name="connsiteY3" fmla="*/ 0 h 321066"/>
              <a:gd name="connsiteX4" fmla="*/ 1936750 w 1936750"/>
              <a:gd name="connsiteY4" fmla="*/ 0 h 321066"/>
              <a:gd name="connsiteX5" fmla="*/ 1936750 w 1936750"/>
              <a:gd name="connsiteY5" fmla="*/ 321066 h 321066"/>
              <a:gd name="connsiteX6" fmla="*/ 1413828 w 1936750"/>
              <a:gd name="connsiteY6" fmla="*/ 321066 h 321066"/>
              <a:gd name="connsiteX7" fmla="*/ 890905 w 1936750"/>
              <a:gd name="connsiteY7" fmla="*/ 321066 h 321066"/>
              <a:gd name="connsiteX8" fmla="*/ 0 w 1936750"/>
              <a:gd name="connsiteY8" fmla="*/ 321066 h 321066"/>
              <a:gd name="connsiteX9" fmla="*/ 0 w 1936750"/>
              <a:gd name="connsiteY9" fmla="*/ 0 h 32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6750" h="321066" extrusionOk="0">
                <a:moveTo>
                  <a:pt x="0" y="0"/>
                </a:moveTo>
                <a:cubicBezTo>
                  <a:pt x="90362" y="-38336"/>
                  <a:pt x="245580" y="50493"/>
                  <a:pt x="445453" y="0"/>
                </a:cubicBezTo>
                <a:cubicBezTo>
                  <a:pt x="645326" y="-50493"/>
                  <a:pt x="728631" y="18521"/>
                  <a:pt x="890905" y="0"/>
                </a:cubicBezTo>
                <a:cubicBezTo>
                  <a:pt x="1053179" y="-18521"/>
                  <a:pt x="1166187" y="35532"/>
                  <a:pt x="1394460" y="0"/>
                </a:cubicBezTo>
                <a:cubicBezTo>
                  <a:pt x="1622734" y="-35532"/>
                  <a:pt x="1705571" y="11176"/>
                  <a:pt x="1936750" y="0"/>
                </a:cubicBezTo>
                <a:cubicBezTo>
                  <a:pt x="1941007" y="70133"/>
                  <a:pt x="1913050" y="181962"/>
                  <a:pt x="1936750" y="321066"/>
                </a:cubicBezTo>
                <a:cubicBezTo>
                  <a:pt x="1738592" y="378300"/>
                  <a:pt x="1631851" y="267208"/>
                  <a:pt x="1413828" y="321066"/>
                </a:cubicBezTo>
                <a:cubicBezTo>
                  <a:pt x="1195805" y="374924"/>
                  <a:pt x="1094190" y="259445"/>
                  <a:pt x="890905" y="321066"/>
                </a:cubicBezTo>
                <a:cubicBezTo>
                  <a:pt x="687620" y="382687"/>
                  <a:pt x="313707" y="214809"/>
                  <a:pt x="0" y="321066"/>
                </a:cubicBezTo>
                <a:cubicBezTo>
                  <a:pt x="-5678" y="249318"/>
                  <a:pt x="14338" y="86061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FA0898-18F6-435D-8F31-1947D7C616F7}"/>
              </a:ext>
            </a:extLst>
          </p:cNvPr>
          <p:cNvSpPr/>
          <p:nvPr/>
        </p:nvSpPr>
        <p:spPr>
          <a:xfrm>
            <a:off x="4125282" y="2092325"/>
            <a:ext cx="1936750" cy="321066"/>
          </a:xfrm>
          <a:custGeom>
            <a:avLst/>
            <a:gdLst>
              <a:gd name="connsiteX0" fmla="*/ 0 w 1936750"/>
              <a:gd name="connsiteY0" fmla="*/ 0 h 321066"/>
              <a:gd name="connsiteX1" fmla="*/ 445453 w 1936750"/>
              <a:gd name="connsiteY1" fmla="*/ 0 h 321066"/>
              <a:gd name="connsiteX2" fmla="*/ 890905 w 1936750"/>
              <a:gd name="connsiteY2" fmla="*/ 0 h 321066"/>
              <a:gd name="connsiteX3" fmla="*/ 1394460 w 1936750"/>
              <a:gd name="connsiteY3" fmla="*/ 0 h 321066"/>
              <a:gd name="connsiteX4" fmla="*/ 1936750 w 1936750"/>
              <a:gd name="connsiteY4" fmla="*/ 0 h 321066"/>
              <a:gd name="connsiteX5" fmla="*/ 1936750 w 1936750"/>
              <a:gd name="connsiteY5" fmla="*/ 321066 h 321066"/>
              <a:gd name="connsiteX6" fmla="*/ 1413828 w 1936750"/>
              <a:gd name="connsiteY6" fmla="*/ 321066 h 321066"/>
              <a:gd name="connsiteX7" fmla="*/ 890905 w 1936750"/>
              <a:gd name="connsiteY7" fmla="*/ 321066 h 321066"/>
              <a:gd name="connsiteX8" fmla="*/ 0 w 1936750"/>
              <a:gd name="connsiteY8" fmla="*/ 321066 h 321066"/>
              <a:gd name="connsiteX9" fmla="*/ 0 w 1936750"/>
              <a:gd name="connsiteY9" fmla="*/ 0 h 32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6750" h="321066" extrusionOk="0">
                <a:moveTo>
                  <a:pt x="0" y="0"/>
                </a:moveTo>
                <a:cubicBezTo>
                  <a:pt x="90362" y="-38336"/>
                  <a:pt x="245580" y="50493"/>
                  <a:pt x="445453" y="0"/>
                </a:cubicBezTo>
                <a:cubicBezTo>
                  <a:pt x="645326" y="-50493"/>
                  <a:pt x="728631" y="18521"/>
                  <a:pt x="890905" y="0"/>
                </a:cubicBezTo>
                <a:cubicBezTo>
                  <a:pt x="1053179" y="-18521"/>
                  <a:pt x="1166187" y="35532"/>
                  <a:pt x="1394460" y="0"/>
                </a:cubicBezTo>
                <a:cubicBezTo>
                  <a:pt x="1622734" y="-35532"/>
                  <a:pt x="1705571" y="11176"/>
                  <a:pt x="1936750" y="0"/>
                </a:cubicBezTo>
                <a:cubicBezTo>
                  <a:pt x="1941007" y="70133"/>
                  <a:pt x="1913050" y="181962"/>
                  <a:pt x="1936750" y="321066"/>
                </a:cubicBezTo>
                <a:cubicBezTo>
                  <a:pt x="1738592" y="378300"/>
                  <a:pt x="1631851" y="267208"/>
                  <a:pt x="1413828" y="321066"/>
                </a:cubicBezTo>
                <a:cubicBezTo>
                  <a:pt x="1195805" y="374924"/>
                  <a:pt x="1094190" y="259445"/>
                  <a:pt x="890905" y="321066"/>
                </a:cubicBezTo>
                <a:cubicBezTo>
                  <a:pt x="687620" y="382687"/>
                  <a:pt x="313707" y="214809"/>
                  <a:pt x="0" y="321066"/>
                </a:cubicBezTo>
                <a:cubicBezTo>
                  <a:pt x="-5678" y="249318"/>
                  <a:pt x="14338" y="86061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DA76B2-BF72-4419-A085-AF94F0782BF0}"/>
              </a:ext>
            </a:extLst>
          </p:cNvPr>
          <p:cNvGrpSpPr/>
          <p:nvPr/>
        </p:nvGrpSpPr>
        <p:grpSpPr>
          <a:xfrm>
            <a:off x="2586838" y="1950720"/>
            <a:ext cx="1389463" cy="1016000"/>
            <a:chOff x="154022" y="1237711"/>
            <a:chExt cx="1079429" cy="77206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35A751C-5DD2-4192-AFE1-4AE6F30075CD}"/>
                </a:ext>
              </a:extLst>
            </p:cNvPr>
            <p:cNvSpPr/>
            <p:nvPr/>
          </p:nvSpPr>
          <p:spPr>
            <a:xfrm>
              <a:off x="301626" y="1237711"/>
              <a:ext cx="786928" cy="772063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707D77-2EB6-4391-AE12-E6CB3CD1DBBD}"/>
                </a:ext>
              </a:extLst>
            </p:cNvPr>
            <p:cNvSpPr txBox="1"/>
            <p:nvPr/>
          </p:nvSpPr>
          <p:spPr>
            <a:xfrm>
              <a:off x="154022" y="1329959"/>
              <a:ext cx="1079429" cy="51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>
                  <a:solidFill>
                    <a:srgbClr val="C00000"/>
                  </a:solidFill>
                  <a:latin typeface="Raleway" panose="020B0604020202020204" charset="0"/>
                </a:rPr>
                <a:t>Ajouter ou</a:t>
              </a:r>
            </a:p>
            <a:p>
              <a:pPr algn="ctr"/>
              <a:r>
                <a:rPr lang="fr-FR" sz="1000" b="1" dirty="0">
                  <a:solidFill>
                    <a:srgbClr val="C00000"/>
                  </a:solidFill>
                  <a:latin typeface="Raleway" panose="020B0604020202020204" charset="0"/>
                </a:rPr>
                <a:t>Supprimer</a:t>
              </a:r>
            </a:p>
            <a:p>
              <a:pPr algn="ctr"/>
              <a:r>
                <a:rPr lang="fr-FR" sz="1000" b="1" dirty="0">
                  <a:solidFill>
                    <a:srgbClr val="C00000"/>
                  </a:solidFill>
                  <a:latin typeface="Raleway" panose="020B0604020202020204" charset="0"/>
                </a:rPr>
                <a:t> des lieux de </a:t>
              </a:r>
            </a:p>
            <a:p>
              <a:pPr algn="ctr"/>
              <a:r>
                <a:rPr lang="fr-FR" sz="1000" b="1" dirty="0">
                  <a:solidFill>
                    <a:srgbClr val="C00000"/>
                  </a:solidFill>
                  <a:latin typeface="Raleway" panose="020B0604020202020204" charset="0"/>
                </a:rPr>
                <a:t>la liste des</a:t>
              </a:r>
            </a:p>
            <a:p>
              <a:pPr algn="ctr"/>
              <a:r>
                <a:rPr lang="fr-FR" sz="1000" b="1" dirty="0">
                  <a:solidFill>
                    <a:srgbClr val="C00000"/>
                  </a:solidFill>
                  <a:latin typeface="Raleway" panose="020B0604020202020204" charset="0"/>
                </a:rPr>
                <a:t> favoris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91FA7F-32C9-4420-8107-B0B90540882F}"/>
              </a:ext>
            </a:extLst>
          </p:cNvPr>
          <p:cNvCxnSpPr>
            <a:cxnSpLocks/>
            <a:stCxn id="26" idx="1"/>
            <a:endCxn id="81" idx="3"/>
          </p:cNvCxnSpPr>
          <p:nvPr/>
        </p:nvCxnSpPr>
        <p:spPr>
          <a:xfrm flipH="1" flipV="1">
            <a:off x="2452057" y="2252858"/>
            <a:ext cx="324780" cy="2058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29873C-9FD7-4807-A959-4116F7183A22}"/>
              </a:ext>
            </a:extLst>
          </p:cNvPr>
          <p:cNvCxnSpPr>
            <a:stCxn id="26" idx="3"/>
            <a:endCxn id="22" idx="1"/>
          </p:cNvCxnSpPr>
          <p:nvPr/>
        </p:nvCxnSpPr>
        <p:spPr>
          <a:xfrm flipV="1">
            <a:off x="3789787" y="2252858"/>
            <a:ext cx="335495" cy="2058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68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392;p57">
            <a:extLst>
              <a:ext uri="{FF2B5EF4-FFF2-40B4-BE49-F238E27FC236}">
                <a16:creationId xmlns:a16="http://schemas.microsoft.com/office/drawing/2014/main" id="{35FB90EC-7C72-4DF2-A5B4-6B7F973E2C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812" y="393708"/>
            <a:ext cx="51123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Déficience</a:t>
            </a:r>
            <a:r>
              <a:rPr lang="en-US" sz="2400" dirty="0"/>
              <a:t> </a:t>
            </a:r>
            <a:r>
              <a:rPr lang="en-US" sz="2400" dirty="0" err="1"/>
              <a:t>visuelle</a:t>
            </a:r>
            <a:endParaRPr sz="2400" dirty="0"/>
          </a:p>
        </p:txBody>
      </p:sp>
      <p:sp>
        <p:nvSpPr>
          <p:cNvPr id="55" name="Google Shape;916;p50">
            <a:extLst>
              <a:ext uri="{FF2B5EF4-FFF2-40B4-BE49-F238E27FC236}">
                <a16:creationId xmlns:a16="http://schemas.microsoft.com/office/drawing/2014/main" id="{806047F7-71EE-4549-B495-2063C7601965}"/>
              </a:ext>
            </a:extLst>
          </p:cNvPr>
          <p:cNvSpPr txBox="1">
            <a:spLocks/>
          </p:cNvSpPr>
          <p:nvPr/>
        </p:nvSpPr>
        <p:spPr>
          <a:xfrm>
            <a:off x="696448" y="1629436"/>
            <a:ext cx="3399106" cy="255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 b="0" i="0" u="none" strike="noStrike" cap="none">
                <a:solidFill>
                  <a:schemeClr val="accent4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/>
            <a:r>
              <a:rPr lang="fr-FR" sz="1400" dirty="0">
                <a:solidFill>
                  <a:schemeClr val="dk2"/>
                </a:solidFill>
              </a:rPr>
              <a:t>La déficience visuelle est un terme utilisé pour décrire tout type de perte de vision, qu’il s’agisse d’une personne qui ne voit pas du tout ou d’une personne qui a une perte partielle de vision.</a:t>
            </a:r>
          </a:p>
          <a:p>
            <a:pPr marL="0" indent="0"/>
            <a:endParaRPr lang="fr-FR" sz="1400" dirty="0">
              <a:solidFill>
                <a:schemeClr val="dk2"/>
              </a:solidFill>
            </a:endParaRPr>
          </a:p>
          <a:p>
            <a:pPr marL="0" indent="0"/>
            <a:r>
              <a:rPr lang="fr-FR" sz="1400" dirty="0">
                <a:solidFill>
                  <a:schemeClr val="dk2"/>
                </a:solidFill>
              </a:rPr>
              <a:t>La population mondiale est estimée à environ 7,9 milliards dont 304,1 millions de personnes souffrent d’une déficience visuelle.</a:t>
            </a:r>
          </a:p>
          <a:p>
            <a:pPr marL="0" indent="0"/>
            <a:endParaRPr lang="fr-FR" sz="1400" dirty="0">
              <a:solidFill>
                <a:schemeClr val="dk2"/>
              </a:solidFill>
            </a:endParaRPr>
          </a:p>
        </p:txBody>
      </p:sp>
      <p:pic>
        <p:nvPicPr>
          <p:cNvPr id="672" name="Graphic 671">
            <a:extLst>
              <a:ext uri="{FF2B5EF4-FFF2-40B4-BE49-F238E27FC236}">
                <a16:creationId xmlns:a16="http://schemas.microsoft.com/office/drawing/2014/main" id="{BAFD9D73-CC86-47AC-BB16-77C51DCC2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1999" y="1803088"/>
            <a:ext cx="4072394" cy="22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39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7F06880-B983-4CA1-B531-9133FE66A1F3}"/>
              </a:ext>
            </a:extLst>
          </p:cNvPr>
          <p:cNvGrpSpPr/>
          <p:nvPr/>
        </p:nvGrpSpPr>
        <p:grpSpPr>
          <a:xfrm>
            <a:off x="3111664" y="278934"/>
            <a:ext cx="2280846" cy="4633253"/>
            <a:chOff x="3111664" y="278934"/>
            <a:chExt cx="2280846" cy="46332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7DB4F5-7F27-458D-B83F-E30D378BE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" b="5211"/>
            <a:stretch/>
          </p:blipFill>
          <p:spPr>
            <a:xfrm>
              <a:off x="3226606" y="391501"/>
              <a:ext cx="2025524" cy="438845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97D7B55-31A6-4E75-985F-169E1BB3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1664" y="278934"/>
              <a:ext cx="2280846" cy="463325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AB5BC1-4361-4E17-9FBA-B3F78B1B19CE}"/>
              </a:ext>
            </a:extLst>
          </p:cNvPr>
          <p:cNvGrpSpPr/>
          <p:nvPr/>
        </p:nvGrpSpPr>
        <p:grpSpPr>
          <a:xfrm>
            <a:off x="414184" y="255123"/>
            <a:ext cx="2280846" cy="4633253"/>
            <a:chOff x="914759" y="340848"/>
            <a:chExt cx="2280846" cy="463325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A417CA-273D-45F5-A295-116FB5631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81" b="5365"/>
            <a:stretch/>
          </p:blipFill>
          <p:spPr>
            <a:xfrm>
              <a:off x="1029701" y="453415"/>
              <a:ext cx="2025524" cy="438845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3AF1C9C-6D66-440D-A741-359048B6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759" y="340848"/>
              <a:ext cx="2280846" cy="4633253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1DC1C31A-6238-4DD6-9503-492E3838C9AD}"/>
              </a:ext>
            </a:extLst>
          </p:cNvPr>
          <p:cNvSpPr/>
          <p:nvPr/>
        </p:nvSpPr>
        <p:spPr>
          <a:xfrm>
            <a:off x="586232" y="2435028"/>
            <a:ext cx="1936750" cy="321066"/>
          </a:xfrm>
          <a:custGeom>
            <a:avLst/>
            <a:gdLst>
              <a:gd name="connsiteX0" fmla="*/ 0 w 1936750"/>
              <a:gd name="connsiteY0" fmla="*/ 0 h 321066"/>
              <a:gd name="connsiteX1" fmla="*/ 445453 w 1936750"/>
              <a:gd name="connsiteY1" fmla="*/ 0 h 321066"/>
              <a:gd name="connsiteX2" fmla="*/ 890905 w 1936750"/>
              <a:gd name="connsiteY2" fmla="*/ 0 h 321066"/>
              <a:gd name="connsiteX3" fmla="*/ 1394460 w 1936750"/>
              <a:gd name="connsiteY3" fmla="*/ 0 h 321066"/>
              <a:gd name="connsiteX4" fmla="*/ 1936750 w 1936750"/>
              <a:gd name="connsiteY4" fmla="*/ 0 h 321066"/>
              <a:gd name="connsiteX5" fmla="*/ 1936750 w 1936750"/>
              <a:gd name="connsiteY5" fmla="*/ 321066 h 321066"/>
              <a:gd name="connsiteX6" fmla="*/ 1413828 w 1936750"/>
              <a:gd name="connsiteY6" fmla="*/ 321066 h 321066"/>
              <a:gd name="connsiteX7" fmla="*/ 890905 w 1936750"/>
              <a:gd name="connsiteY7" fmla="*/ 321066 h 321066"/>
              <a:gd name="connsiteX8" fmla="*/ 0 w 1936750"/>
              <a:gd name="connsiteY8" fmla="*/ 321066 h 321066"/>
              <a:gd name="connsiteX9" fmla="*/ 0 w 1936750"/>
              <a:gd name="connsiteY9" fmla="*/ 0 h 32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6750" h="321066" extrusionOk="0">
                <a:moveTo>
                  <a:pt x="0" y="0"/>
                </a:moveTo>
                <a:cubicBezTo>
                  <a:pt x="90362" y="-38336"/>
                  <a:pt x="245580" y="50493"/>
                  <a:pt x="445453" y="0"/>
                </a:cubicBezTo>
                <a:cubicBezTo>
                  <a:pt x="645326" y="-50493"/>
                  <a:pt x="728631" y="18521"/>
                  <a:pt x="890905" y="0"/>
                </a:cubicBezTo>
                <a:cubicBezTo>
                  <a:pt x="1053179" y="-18521"/>
                  <a:pt x="1166187" y="35532"/>
                  <a:pt x="1394460" y="0"/>
                </a:cubicBezTo>
                <a:cubicBezTo>
                  <a:pt x="1622734" y="-35532"/>
                  <a:pt x="1705571" y="11176"/>
                  <a:pt x="1936750" y="0"/>
                </a:cubicBezTo>
                <a:cubicBezTo>
                  <a:pt x="1941007" y="70133"/>
                  <a:pt x="1913050" y="181962"/>
                  <a:pt x="1936750" y="321066"/>
                </a:cubicBezTo>
                <a:cubicBezTo>
                  <a:pt x="1738592" y="378300"/>
                  <a:pt x="1631851" y="267208"/>
                  <a:pt x="1413828" y="321066"/>
                </a:cubicBezTo>
                <a:cubicBezTo>
                  <a:pt x="1195805" y="374924"/>
                  <a:pt x="1094190" y="259445"/>
                  <a:pt x="890905" y="321066"/>
                </a:cubicBezTo>
                <a:cubicBezTo>
                  <a:pt x="687620" y="382687"/>
                  <a:pt x="313707" y="214809"/>
                  <a:pt x="0" y="321066"/>
                </a:cubicBezTo>
                <a:cubicBezTo>
                  <a:pt x="-5678" y="249318"/>
                  <a:pt x="14338" y="86061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3074A3-A562-4A41-8CB3-21EC71C5DCD0}"/>
              </a:ext>
            </a:extLst>
          </p:cNvPr>
          <p:cNvCxnSpPr>
            <a:stCxn id="81" idx="3"/>
            <a:endCxn id="29" idx="1"/>
          </p:cNvCxnSpPr>
          <p:nvPr/>
        </p:nvCxnSpPr>
        <p:spPr>
          <a:xfrm>
            <a:off x="2522982" y="2595561"/>
            <a:ext cx="58868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1EB5EF-2D90-4071-AB41-345B5FCB5ACB}"/>
              </a:ext>
            </a:extLst>
          </p:cNvPr>
          <p:cNvGrpSpPr/>
          <p:nvPr/>
        </p:nvGrpSpPr>
        <p:grpSpPr>
          <a:xfrm>
            <a:off x="5809144" y="278934"/>
            <a:ext cx="2280846" cy="4633253"/>
            <a:chOff x="5809144" y="269103"/>
            <a:chExt cx="2280846" cy="46332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CD8C9C2-B810-4CAE-B448-AF6B8E4B662E}"/>
                </a:ext>
              </a:extLst>
            </p:cNvPr>
            <p:cNvGrpSpPr/>
            <p:nvPr/>
          </p:nvGrpSpPr>
          <p:grpSpPr>
            <a:xfrm>
              <a:off x="5809144" y="269103"/>
              <a:ext cx="2280846" cy="4633253"/>
              <a:chOff x="5809144" y="269103"/>
              <a:chExt cx="2280846" cy="4633253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8F9227D-D532-44BF-B75B-BDECFA28FE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-213" b="5496"/>
              <a:stretch/>
            </p:blipFill>
            <p:spPr>
              <a:xfrm>
                <a:off x="5924086" y="381670"/>
                <a:ext cx="2025524" cy="438845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E0D2457-547F-46DA-8E02-A397E9241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9144" y="269103"/>
                <a:ext cx="2280846" cy="4633253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742218-C5A5-4569-B773-CD2FF159E0E4}"/>
                </a:ext>
              </a:extLst>
            </p:cNvPr>
            <p:cNvSpPr/>
            <p:nvPr/>
          </p:nvSpPr>
          <p:spPr>
            <a:xfrm>
              <a:off x="6256042" y="596900"/>
              <a:ext cx="841375" cy="171450"/>
            </a:xfrm>
            <a:prstGeom prst="rect">
              <a:avLst/>
            </a:prstGeom>
            <a:solidFill>
              <a:srgbClr val="1F2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06593D1-8D30-4EA6-9E2C-B1E42A3F401F}"/>
              </a:ext>
            </a:extLst>
          </p:cNvPr>
          <p:cNvCxnSpPr>
            <a:cxnSpLocks/>
            <a:stCxn id="29" idx="3"/>
            <a:endCxn id="32" idx="1"/>
          </p:cNvCxnSpPr>
          <p:nvPr/>
        </p:nvCxnSpPr>
        <p:spPr>
          <a:xfrm>
            <a:off x="5392510" y="2595561"/>
            <a:ext cx="416634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C806B11-0841-4872-89DC-062622DB3EBD}"/>
              </a:ext>
            </a:extLst>
          </p:cNvPr>
          <p:cNvSpPr/>
          <p:nvPr/>
        </p:nvSpPr>
        <p:spPr>
          <a:xfrm>
            <a:off x="6159136" y="1377605"/>
            <a:ext cx="1737089" cy="975070"/>
          </a:xfrm>
          <a:custGeom>
            <a:avLst/>
            <a:gdLst>
              <a:gd name="connsiteX0" fmla="*/ 0 w 1737089"/>
              <a:gd name="connsiteY0" fmla="*/ 0 h 975070"/>
              <a:gd name="connsiteX1" fmla="*/ 544288 w 1737089"/>
              <a:gd name="connsiteY1" fmla="*/ 0 h 975070"/>
              <a:gd name="connsiteX2" fmla="*/ 1088576 w 1737089"/>
              <a:gd name="connsiteY2" fmla="*/ 0 h 975070"/>
              <a:gd name="connsiteX3" fmla="*/ 1737089 w 1737089"/>
              <a:gd name="connsiteY3" fmla="*/ 0 h 975070"/>
              <a:gd name="connsiteX4" fmla="*/ 1737089 w 1737089"/>
              <a:gd name="connsiteY4" fmla="*/ 468034 h 975070"/>
              <a:gd name="connsiteX5" fmla="*/ 1737089 w 1737089"/>
              <a:gd name="connsiteY5" fmla="*/ 975070 h 975070"/>
              <a:gd name="connsiteX6" fmla="*/ 1123318 w 1737089"/>
              <a:gd name="connsiteY6" fmla="*/ 975070 h 975070"/>
              <a:gd name="connsiteX7" fmla="*/ 509546 w 1737089"/>
              <a:gd name="connsiteY7" fmla="*/ 975070 h 975070"/>
              <a:gd name="connsiteX8" fmla="*/ 0 w 1737089"/>
              <a:gd name="connsiteY8" fmla="*/ 975070 h 975070"/>
              <a:gd name="connsiteX9" fmla="*/ 0 w 1737089"/>
              <a:gd name="connsiteY9" fmla="*/ 477784 h 975070"/>
              <a:gd name="connsiteX10" fmla="*/ 0 w 1737089"/>
              <a:gd name="connsiteY10" fmla="*/ 0 h 97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7089" h="975070" extrusionOk="0">
                <a:moveTo>
                  <a:pt x="0" y="0"/>
                </a:moveTo>
                <a:cubicBezTo>
                  <a:pt x="133430" y="-21490"/>
                  <a:pt x="401080" y="35426"/>
                  <a:pt x="544288" y="0"/>
                </a:cubicBezTo>
                <a:cubicBezTo>
                  <a:pt x="687496" y="-35426"/>
                  <a:pt x="903953" y="51388"/>
                  <a:pt x="1088576" y="0"/>
                </a:cubicBezTo>
                <a:cubicBezTo>
                  <a:pt x="1273199" y="-51388"/>
                  <a:pt x="1515527" y="23546"/>
                  <a:pt x="1737089" y="0"/>
                </a:cubicBezTo>
                <a:cubicBezTo>
                  <a:pt x="1788615" y="115530"/>
                  <a:pt x="1716809" y="286222"/>
                  <a:pt x="1737089" y="468034"/>
                </a:cubicBezTo>
                <a:cubicBezTo>
                  <a:pt x="1757369" y="649846"/>
                  <a:pt x="1713219" y="745447"/>
                  <a:pt x="1737089" y="975070"/>
                </a:cubicBezTo>
                <a:cubicBezTo>
                  <a:pt x="1567924" y="977061"/>
                  <a:pt x="1287260" y="903893"/>
                  <a:pt x="1123318" y="975070"/>
                </a:cubicBezTo>
                <a:cubicBezTo>
                  <a:pt x="959376" y="1046247"/>
                  <a:pt x="811226" y="922835"/>
                  <a:pt x="509546" y="975070"/>
                </a:cubicBezTo>
                <a:cubicBezTo>
                  <a:pt x="207866" y="1027305"/>
                  <a:pt x="103607" y="929210"/>
                  <a:pt x="0" y="975070"/>
                </a:cubicBezTo>
                <a:cubicBezTo>
                  <a:pt x="-3608" y="779228"/>
                  <a:pt x="31983" y="627305"/>
                  <a:pt x="0" y="477784"/>
                </a:cubicBezTo>
                <a:cubicBezTo>
                  <a:pt x="-31983" y="328263"/>
                  <a:pt x="47765" y="197729"/>
                  <a:pt x="0" y="0"/>
                </a:cubicBezTo>
                <a:close/>
              </a:path>
            </a:pathLst>
          </a:custGeom>
          <a:noFill/>
          <a:ln w="3175">
            <a:solidFill>
              <a:schemeClr val="bg1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D887EA4-AF0A-4731-BD3F-DF8190D0F5BA}"/>
              </a:ext>
            </a:extLst>
          </p:cNvPr>
          <p:cNvSpPr/>
          <p:nvPr/>
        </p:nvSpPr>
        <p:spPr>
          <a:xfrm>
            <a:off x="6240183" y="2790826"/>
            <a:ext cx="1464562" cy="896695"/>
          </a:xfrm>
          <a:prstGeom prst="round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B48F71-236F-41C6-8C75-86F7D1396666}"/>
              </a:ext>
            </a:extLst>
          </p:cNvPr>
          <p:cNvSpPr txBox="1"/>
          <p:nvPr/>
        </p:nvSpPr>
        <p:spPr>
          <a:xfrm>
            <a:off x="6182690" y="2885231"/>
            <a:ext cx="157954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Raleway" panose="020B0604020202020204" charset="0"/>
              </a:rPr>
              <a:t>Le message contient un lien pour accéder à l’information sur les lieux partagés.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7DD829-CACD-4C67-A651-B34B502259E5}"/>
              </a:ext>
            </a:extLst>
          </p:cNvPr>
          <p:cNvCxnSpPr>
            <a:stCxn id="39" idx="2"/>
            <a:endCxn id="42" idx="0"/>
          </p:cNvCxnSpPr>
          <p:nvPr/>
        </p:nvCxnSpPr>
        <p:spPr>
          <a:xfrm flipH="1">
            <a:off x="6972464" y="2352675"/>
            <a:ext cx="55217" cy="4381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786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35;p48">
            <a:extLst>
              <a:ext uri="{FF2B5EF4-FFF2-40B4-BE49-F238E27FC236}">
                <a16:creationId xmlns:a16="http://schemas.microsoft.com/office/drawing/2014/main" id="{CEC4910F-29E4-4550-966E-698CB5631CD2}"/>
              </a:ext>
            </a:extLst>
          </p:cNvPr>
          <p:cNvSpPr txBox="1">
            <a:spLocks/>
          </p:cNvSpPr>
          <p:nvPr/>
        </p:nvSpPr>
        <p:spPr>
          <a:xfrm>
            <a:off x="237046" y="776327"/>
            <a:ext cx="2963354" cy="359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dirty="0"/>
              <a:t>Dans le cas où le lien a été accédé sur un téléphone où l’application </a:t>
            </a:r>
            <a:r>
              <a:rPr lang="fr-FR" b="1" dirty="0"/>
              <a:t>GuideMe</a:t>
            </a:r>
            <a:r>
              <a:rPr lang="fr-FR" dirty="0"/>
              <a:t> est installée, les informations pour le lieu partagé seront affichées sur l’application.</a:t>
            </a:r>
          </a:p>
          <a:p>
            <a:pPr marL="0" indent="0" algn="l">
              <a:buFont typeface="Raleway Medium"/>
              <a:buNone/>
            </a:pPr>
            <a:endParaRPr lang="fr-FR" dirty="0"/>
          </a:p>
          <a:p>
            <a:pPr marL="0" indent="0" algn="l">
              <a:buFont typeface="Raleway Medium"/>
              <a:buNone/>
            </a:pPr>
            <a:r>
              <a:rPr lang="fr-FR" dirty="0"/>
              <a:t>D’autre part, si le lien a été accédé sur un téléphone qui n’a pas l’application GuideMe installé, ou ouvert sur un ordinateur, les informations seront affichée sur notre site Web.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7CAC53-D2F1-4CD1-A619-5237B25C9208}"/>
              </a:ext>
            </a:extLst>
          </p:cNvPr>
          <p:cNvGrpSpPr/>
          <p:nvPr/>
        </p:nvGrpSpPr>
        <p:grpSpPr>
          <a:xfrm>
            <a:off x="2095500" y="895351"/>
            <a:ext cx="8235950" cy="3990974"/>
            <a:chOff x="2095500" y="895351"/>
            <a:chExt cx="8235950" cy="3990974"/>
          </a:xfrm>
        </p:grpSpPr>
        <p:pic>
          <p:nvPicPr>
            <p:cNvPr id="6" name="Google Shape;1407;p58">
              <a:extLst>
                <a:ext uri="{FF2B5EF4-FFF2-40B4-BE49-F238E27FC236}">
                  <a16:creationId xmlns:a16="http://schemas.microsoft.com/office/drawing/2014/main" id="{C3C98494-C30F-4988-8F3B-A4163E0720E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95500" y="895351"/>
              <a:ext cx="8235950" cy="3990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73E66A-1402-4D10-8C8C-4A18058A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4017" y="1097314"/>
              <a:ext cx="5166266" cy="3017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7842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4;p48">
            <a:extLst>
              <a:ext uri="{FF2B5EF4-FFF2-40B4-BE49-F238E27FC236}">
                <a16:creationId xmlns:a16="http://schemas.microsoft.com/office/drawing/2014/main" id="{54FB7101-6244-4C82-820A-42B8743BB345}"/>
              </a:ext>
            </a:extLst>
          </p:cNvPr>
          <p:cNvSpPr txBox="1">
            <a:spLocks/>
          </p:cNvSpPr>
          <p:nvPr/>
        </p:nvSpPr>
        <p:spPr>
          <a:xfrm>
            <a:off x="1140548" y="1247809"/>
            <a:ext cx="3827691" cy="109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dirty="0"/>
              <a:t>4. </a:t>
            </a:r>
            <a:r>
              <a:rPr lang="en-US" dirty="0" err="1"/>
              <a:t>Localiser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canne</a:t>
            </a:r>
            <a:r>
              <a:rPr lang="en-US" dirty="0"/>
              <a:t> et </a:t>
            </a:r>
            <a:r>
              <a:rPr lang="en-US" dirty="0" err="1"/>
              <a:t>votre</a:t>
            </a:r>
            <a:r>
              <a:rPr lang="en-US" dirty="0"/>
              <a:t> telephone</a:t>
            </a:r>
          </a:p>
        </p:txBody>
      </p:sp>
      <p:sp>
        <p:nvSpPr>
          <p:cNvPr id="9" name="Google Shape;635;p48">
            <a:extLst>
              <a:ext uri="{FF2B5EF4-FFF2-40B4-BE49-F238E27FC236}">
                <a16:creationId xmlns:a16="http://schemas.microsoft.com/office/drawing/2014/main" id="{7BC623C5-BDD1-4891-9A05-7912C3BF6CDC}"/>
              </a:ext>
            </a:extLst>
          </p:cNvPr>
          <p:cNvSpPr txBox="1">
            <a:spLocks/>
          </p:cNvSpPr>
          <p:nvPr/>
        </p:nvSpPr>
        <p:spPr>
          <a:xfrm>
            <a:off x="1136355" y="2335707"/>
            <a:ext cx="3516000" cy="144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dirty="0"/>
              <a:t>En cas de perte de canne, vous pouvez utiliser votre téléphone pour lancer une sonnerie sur la canne, et vice-versa.</a:t>
            </a:r>
          </a:p>
        </p:txBody>
      </p:sp>
      <p:grpSp>
        <p:nvGrpSpPr>
          <p:cNvPr id="1383" name="Group 1382">
            <a:extLst>
              <a:ext uri="{FF2B5EF4-FFF2-40B4-BE49-F238E27FC236}">
                <a16:creationId xmlns:a16="http://schemas.microsoft.com/office/drawing/2014/main" id="{43441975-F3CB-4790-BFD7-F5C290368402}"/>
              </a:ext>
            </a:extLst>
          </p:cNvPr>
          <p:cNvGrpSpPr/>
          <p:nvPr/>
        </p:nvGrpSpPr>
        <p:grpSpPr>
          <a:xfrm>
            <a:off x="5887330" y="551380"/>
            <a:ext cx="1592563" cy="3578130"/>
            <a:chOff x="6527019" y="865719"/>
            <a:chExt cx="1290497" cy="2937494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9B287811-33EA-4368-942B-14C7C2B734E4}"/>
                </a:ext>
              </a:extLst>
            </p:cNvPr>
            <p:cNvGrpSpPr/>
            <p:nvPr/>
          </p:nvGrpSpPr>
          <p:grpSpPr>
            <a:xfrm>
              <a:off x="6527019" y="1250041"/>
              <a:ext cx="1105308" cy="2553171"/>
              <a:chOff x="6527019" y="1250041"/>
              <a:chExt cx="1105308" cy="255317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081C54A-BF81-4465-B4B5-D5195ECF678E}"/>
                  </a:ext>
                </a:extLst>
              </p:cNvPr>
              <p:cNvSpPr/>
              <p:nvPr/>
            </p:nvSpPr>
            <p:spPr>
              <a:xfrm>
                <a:off x="6561462" y="1250041"/>
                <a:ext cx="437913" cy="437914"/>
              </a:xfrm>
              <a:custGeom>
                <a:avLst/>
                <a:gdLst>
                  <a:gd name="connsiteX0" fmla="*/ 122830 w 437913"/>
                  <a:gd name="connsiteY0" fmla="*/ 0 h 437914"/>
                  <a:gd name="connsiteX1" fmla="*/ 0 w 437913"/>
                  <a:gd name="connsiteY1" fmla="*/ 122830 h 437914"/>
                  <a:gd name="connsiteX2" fmla="*/ 0 w 437913"/>
                  <a:gd name="connsiteY2" fmla="*/ 315085 h 437914"/>
                  <a:gd name="connsiteX3" fmla="*/ 122830 w 437913"/>
                  <a:gd name="connsiteY3" fmla="*/ 437914 h 437914"/>
                  <a:gd name="connsiteX4" fmla="*/ 315084 w 437913"/>
                  <a:gd name="connsiteY4" fmla="*/ 437914 h 437914"/>
                  <a:gd name="connsiteX5" fmla="*/ 437914 w 437913"/>
                  <a:gd name="connsiteY5" fmla="*/ 315085 h 437914"/>
                  <a:gd name="connsiteX6" fmla="*/ 437914 w 437913"/>
                  <a:gd name="connsiteY6" fmla="*/ 122830 h 437914"/>
                  <a:gd name="connsiteX7" fmla="*/ 315084 w 437913"/>
                  <a:gd name="connsiteY7" fmla="*/ 0 h 437914"/>
                  <a:gd name="connsiteX8" fmla="*/ 122830 w 437913"/>
                  <a:gd name="connsiteY8" fmla="*/ 0 h 4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913" h="437914">
                    <a:moveTo>
                      <a:pt x="122830" y="0"/>
                    </a:moveTo>
                    <a:cubicBezTo>
                      <a:pt x="55099" y="0"/>
                      <a:pt x="0" y="55099"/>
                      <a:pt x="0" y="122830"/>
                    </a:cubicBezTo>
                    <a:lnTo>
                      <a:pt x="0" y="315085"/>
                    </a:lnTo>
                    <a:cubicBezTo>
                      <a:pt x="0" y="382815"/>
                      <a:pt x="55099" y="437914"/>
                      <a:pt x="122830" y="437914"/>
                    </a:cubicBezTo>
                    <a:lnTo>
                      <a:pt x="315084" y="437914"/>
                    </a:lnTo>
                    <a:cubicBezTo>
                      <a:pt x="382815" y="437914"/>
                      <a:pt x="437914" y="382815"/>
                      <a:pt x="437914" y="315085"/>
                    </a:cubicBezTo>
                    <a:lnTo>
                      <a:pt x="437914" y="122830"/>
                    </a:lnTo>
                    <a:cubicBezTo>
                      <a:pt x="437914" y="55099"/>
                      <a:pt x="382815" y="0"/>
                      <a:pt x="315084" y="0"/>
                    </a:cubicBezTo>
                    <a:lnTo>
                      <a:pt x="122830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5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96F6C19-3861-4CD0-910B-85C4E11EF925}"/>
                  </a:ext>
                </a:extLst>
              </p:cNvPr>
              <p:cNvSpPr/>
              <p:nvPr/>
            </p:nvSpPr>
            <p:spPr>
              <a:xfrm>
                <a:off x="7194413" y="1787314"/>
                <a:ext cx="437913" cy="437914"/>
              </a:xfrm>
              <a:custGeom>
                <a:avLst/>
                <a:gdLst>
                  <a:gd name="connsiteX0" fmla="*/ 122830 w 437913"/>
                  <a:gd name="connsiteY0" fmla="*/ 0 h 437914"/>
                  <a:gd name="connsiteX1" fmla="*/ 0 w 437913"/>
                  <a:gd name="connsiteY1" fmla="*/ 122830 h 437914"/>
                  <a:gd name="connsiteX2" fmla="*/ 0 w 437913"/>
                  <a:gd name="connsiteY2" fmla="*/ 315085 h 437914"/>
                  <a:gd name="connsiteX3" fmla="*/ 122830 w 437913"/>
                  <a:gd name="connsiteY3" fmla="*/ 437914 h 437914"/>
                  <a:gd name="connsiteX4" fmla="*/ 315084 w 437913"/>
                  <a:gd name="connsiteY4" fmla="*/ 437914 h 437914"/>
                  <a:gd name="connsiteX5" fmla="*/ 437914 w 437913"/>
                  <a:gd name="connsiteY5" fmla="*/ 315085 h 437914"/>
                  <a:gd name="connsiteX6" fmla="*/ 437914 w 437913"/>
                  <a:gd name="connsiteY6" fmla="*/ 122830 h 437914"/>
                  <a:gd name="connsiteX7" fmla="*/ 315084 w 437913"/>
                  <a:gd name="connsiteY7" fmla="*/ 0 h 437914"/>
                  <a:gd name="connsiteX8" fmla="*/ 122830 w 437913"/>
                  <a:gd name="connsiteY8" fmla="*/ 0 h 4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7913" h="437914">
                    <a:moveTo>
                      <a:pt x="122830" y="0"/>
                    </a:moveTo>
                    <a:cubicBezTo>
                      <a:pt x="55099" y="0"/>
                      <a:pt x="0" y="55099"/>
                      <a:pt x="0" y="122830"/>
                    </a:cubicBezTo>
                    <a:lnTo>
                      <a:pt x="0" y="315085"/>
                    </a:lnTo>
                    <a:cubicBezTo>
                      <a:pt x="0" y="382815"/>
                      <a:pt x="55099" y="437914"/>
                      <a:pt x="122830" y="437914"/>
                    </a:cubicBezTo>
                    <a:lnTo>
                      <a:pt x="315084" y="437914"/>
                    </a:lnTo>
                    <a:cubicBezTo>
                      <a:pt x="382815" y="437914"/>
                      <a:pt x="437914" y="382815"/>
                      <a:pt x="437914" y="315085"/>
                    </a:cubicBezTo>
                    <a:lnTo>
                      <a:pt x="437914" y="122830"/>
                    </a:lnTo>
                    <a:cubicBezTo>
                      <a:pt x="437914" y="55099"/>
                      <a:pt x="382815" y="0"/>
                      <a:pt x="315084" y="0"/>
                    </a:cubicBezTo>
                    <a:lnTo>
                      <a:pt x="122830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5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" name="Graphic 4">
                <a:extLst>
                  <a:ext uri="{FF2B5EF4-FFF2-40B4-BE49-F238E27FC236}">
                    <a16:creationId xmlns:a16="http://schemas.microsoft.com/office/drawing/2014/main" id="{FB5108E9-976A-4C11-9517-4E1133668A34}"/>
                  </a:ext>
                </a:extLst>
              </p:cNvPr>
              <p:cNvGrpSpPr/>
              <p:nvPr/>
            </p:nvGrpSpPr>
            <p:grpSpPr>
              <a:xfrm>
                <a:off x="6916963" y="3567947"/>
                <a:ext cx="142855" cy="235265"/>
                <a:chOff x="6916963" y="3567947"/>
                <a:chExt cx="142855" cy="235265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6176E0A-73A5-45DF-9468-5BF72A50CC3F}"/>
                    </a:ext>
                  </a:extLst>
                </p:cNvPr>
                <p:cNvSpPr/>
                <p:nvPr/>
              </p:nvSpPr>
              <p:spPr>
                <a:xfrm>
                  <a:off x="6985721" y="3567947"/>
                  <a:ext cx="57643" cy="154490"/>
                </a:xfrm>
                <a:custGeom>
                  <a:avLst/>
                  <a:gdLst>
                    <a:gd name="connsiteX0" fmla="*/ 56346 w 57643"/>
                    <a:gd name="connsiteY0" fmla="*/ 154490 h 154490"/>
                    <a:gd name="connsiteX1" fmla="*/ 17289 w 57643"/>
                    <a:gd name="connsiteY1" fmla="*/ 154161 h 154490"/>
                    <a:gd name="connsiteX2" fmla="*/ 0 w 57643"/>
                    <a:gd name="connsiteY2" fmla="*/ 0 h 154490"/>
                    <a:gd name="connsiteX3" fmla="*/ 57644 w 57643"/>
                    <a:gd name="connsiteY3" fmla="*/ 486 h 154490"/>
                    <a:gd name="connsiteX4" fmla="*/ 56346 w 57643"/>
                    <a:gd name="connsiteY4" fmla="*/ 154490 h 154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3" h="154490">
                      <a:moveTo>
                        <a:pt x="56346" y="154490"/>
                      </a:moveTo>
                      <a:lnTo>
                        <a:pt x="17289" y="154161"/>
                      </a:lnTo>
                      <a:lnTo>
                        <a:pt x="0" y="0"/>
                      </a:lnTo>
                      <a:lnTo>
                        <a:pt x="57644" y="486"/>
                      </a:lnTo>
                      <a:lnTo>
                        <a:pt x="56346" y="154490"/>
                      </a:lnTo>
                      <a:close/>
                    </a:path>
                  </a:pathLst>
                </a:custGeom>
                <a:solidFill>
                  <a:srgbClr val="A0616A"/>
                </a:solidFill>
                <a:ln w="57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D2418372-996C-435B-93A7-529BDFB40AD5}"/>
                    </a:ext>
                  </a:extLst>
                </p:cNvPr>
                <p:cNvSpPr/>
                <p:nvPr/>
              </p:nvSpPr>
              <p:spPr>
                <a:xfrm>
                  <a:off x="6916963" y="3699987"/>
                  <a:ext cx="142855" cy="103226"/>
                </a:xfrm>
                <a:custGeom>
                  <a:avLst/>
                  <a:gdLst>
                    <a:gd name="connsiteX0" fmla="*/ 1 w 142855"/>
                    <a:gd name="connsiteY0" fmla="*/ 84557 h 103226"/>
                    <a:gd name="connsiteX1" fmla="*/ 17313 w 142855"/>
                    <a:gd name="connsiteY1" fmla="*/ 102172 h 103226"/>
                    <a:gd name="connsiteX2" fmla="*/ 94967 w 142855"/>
                    <a:gd name="connsiteY2" fmla="*/ 102820 h 103226"/>
                    <a:gd name="connsiteX3" fmla="*/ 108562 w 142855"/>
                    <a:gd name="connsiteY3" fmla="*/ 75264 h 103226"/>
                    <a:gd name="connsiteX4" fmla="*/ 113555 w 142855"/>
                    <a:gd name="connsiteY4" fmla="*/ 102960 h 103226"/>
                    <a:gd name="connsiteX5" fmla="*/ 142855 w 142855"/>
                    <a:gd name="connsiteY5" fmla="*/ 103226 h 103226"/>
                    <a:gd name="connsiteX6" fmla="*/ 135457 w 142855"/>
                    <a:gd name="connsiteY6" fmla="*/ 4443 h 103226"/>
                    <a:gd name="connsiteX7" fmla="*/ 125263 w 142855"/>
                    <a:gd name="connsiteY7" fmla="*/ 3765 h 103226"/>
                    <a:gd name="connsiteX8" fmla="*/ 83682 w 142855"/>
                    <a:gd name="connsiteY8" fmla="*/ 898 h 103226"/>
                    <a:gd name="connsiteX9" fmla="*/ 70268 w 142855"/>
                    <a:gd name="connsiteY9" fmla="*/ 0 h 103226"/>
                    <a:gd name="connsiteX10" fmla="*/ 70032 w 142855"/>
                    <a:gd name="connsiteY10" fmla="*/ 27950 h 103226"/>
                    <a:gd name="connsiteX11" fmla="*/ 7652 w 142855"/>
                    <a:gd name="connsiteY11" fmla="*/ 70260 h 103226"/>
                    <a:gd name="connsiteX12" fmla="*/ 1 w 142855"/>
                    <a:gd name="connsiteY12" fmla="*/ 84557 h 103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855" h="103226">
                      <a:moveTo>
                        <a:pt x="1" y="84557"/>
                      </a:moveTo>
                      <a:cubicBezTo>
                        <a:pt x="-84" y="94170"/>
                        <a:pt x="7665" y="102083"/>
                        <a:pt x="17313" y="102172"/>
                      </a:cubicBezTo>
                      <a:lnTo>
                        <a:pt x="94967" y="102820"/>
                      </a:lnTo>
                      <a:lnTo>
                        <a:pt x="108562" y="75264"/>
                      </a:lnTo>
                      <a:lnTo>
                        <a:pt x="113555" y="102960"/>
                      </a:lnTo>
                      <a:lnTo>
                        <a:pt x="142855" y="103226"/>
                      </a:lnTo>
                      <a:lnTo>
                        <a:pt x="135457" y="4443"/>
                      </a:lnTo>
                      <a:lnTo>
                        <a:pt x="125263" y="3765"/>
                      </a:lnTo>
                      <a:lnTo>
                        <a:pt x="83682" y="898"/>
                      </a:lnTo>
                      <a:lnTo>
                        <a:pt x="70268" y="0"/>
                      </a:lnTo>
                      <a:lnTo>
                        <a:pt x="70032" y="27950"/>
                      </a:lnTo>
                      <a:lnTo>
                        <a:pt x="7652" y="70260"/>
                      </a:lnTo>
                      <a:cubicBezTo>
                        <a:pt x="2906" y="73484"/>
                        <a:pt x="48" y="78825"/>
                        <a:pt x="1" y="84557"/>
                      </a:cubicBezTo>
                      <a:close/>
                    </a:path>
                  </a:pathLst>
                </a:custGeom>
                <a:solidFill>
                  <a:srgbClr val="2F2E41"/>
                </a:solidFill>
                <a:ln w="57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B040DC8C-4E6B-494D-A583-999C7E248EA7}"/>
                  </a:ext>
                </a:extLst>
              </p:cNvPr>
              <p:cNvGrpSpPr/>
              <p:nvPr/>
            </p:nvGrpSpPr>
            <p:grpSpPr>
              <a:xfrm>
                <a:off x="7115680" y="3567947"/>
                <a:ext cx="142855" cy="235265"/>
                <a:chOff x="7115680" y="3567947"/>
                <a:chExt cx="142855" cy="235265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C568251-E291-4EDA-BB4A-685CADCF9ABD}"/>
                    </a:ext>
                  </a:extLst>
                </p:cNvPr>
                <p:cNvSpPr/>
                <p:nvPr/>
              </p:nvSpPr>
              <p:spPr>
                <a:xfrm>
                  <a:off x="7184439" y="3567947"/>
                  <a:ext cx="57643" cy="154490"/>
                </a:xfrm>
                <a:custGeom>
                  <a:avLst/>
                  <a:gdLst>
                    <a:gd name="connsiteX0" fmla="*/ 56346 w 57643"/>
                    <a:gd name="connsiteY0" fmla="*/ 154490 h 154490"/>
                    <a:gd name="connsiteX1" fmla="*/ 17289 w 57643"/>
                    <a:gd name="connsiteY1" fmla="*/ 154161 h 154490"/>
                    <a:gd name="connsiteX2" fmla="*/ 0 w 57643"/>
                    <a:gd name="connsiteY2" fmla="*/ 0 h 154490"/>
                    <a:gd name="connsiteX3" fmla="*/ 57644 w 57643"/>
                    <a:gd name="connsiteY3" fmla="*/ 486 h 154490"/>
                    <a:gd name="connsiteX4" fmla="*/ 56346 w 57643"/>
                    <a:gd name="connsiteY4" fmla="*/ 154490 h 154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3" h="154490">
                      <a:moveTo>
                        <a:pt x="56346" y="154490"/>
                      </a:moveTo>
                      <a:lnTo>
                        <a:pt x="17289" y="154161"/>
                      </a:lnTo>
                      <a:lnTo>
                        <a:pt x="0" y="0"/>
                      </a:lnTo>
                      <a:lnTo>
                        <a:pt x="57644" y="486"/>
                      </a:lnTo>
                      <a:lnTo>
                        <a:pt x="56346" y="154490"/>
                      </a:lnTo>
                      <a:close/>
                    </a:path>
                  </a:pathLst>
                </a:custGeom>
                <a:solidFill>
                  <a:srgbClr val="A0616A"/>
                </a:solidFill>
                <a:ln w="57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437F47C-D6F1-44AF-A644-5536E4A3EEB5}"/>
                    </a:ext>
                  </a:extLst>
                </p:cNvPr>
                <p:cNvSpPr/>
                <p:nvPr/>
              </p:nvSpPr>
              <p:spPr>
                <a:xfrm>
                  <a:off x="7115680" y="3699987"/>
                  <a:ext cx="142855" cy="103226"/>
                </a:xfrm>
                <a:custGeom>
                  <a:avLst/>
                  <a:gdLst>
                    <a:gd name="connsiteX0" fmla="*/ 1 w 142855"/>
                    <a:gd name="connsiteY0" fmla="*/ 84557 h 103226"/>
                    <a:gd name="connsiteX1" fmla="*/ 17313 w 142855"/>
                    <a:gd name="connsiteY1" fmla="*/ 102172 h 103226"/>
                    <a:gd name="connsiteX2" fmla="*/ 94968 w 142855"/>
                    <a:gd name="connsiteY2" fmla="*/ 102820 h 103226"/>
                    <a:gd name="connsiteX3" fmla="*/ 108562 w 142855"/>
                    <a:gd name="connsiteY3" fmla="*/ 75264 h 103226"/>
                    <a:gd name="connsiteX4" fmla="*/ 113555 w 142855"/>
                    <a:gd name="connsiteY4" fmla="*/ 102960 h 103226"/>
                    <a:gd name="connsiteX5" fmla="*/ 142856 w 142855"/>
                    <a:gd name="connsiteY5" fmla="*/ 103226 h 103226"/>
                    <a:gd name="connsiteX6" fmla="*/ 135457 w 142855"/>
                    <a:gd name="connsiteY6" fmla="*/ 4443 h 103226"/>
                    <a:gd name="connsiteX7" fmla="*/ 125263 w 142855"/>
                    <a:gd name="connsiteY7" fmla="*/ 3765 h 103226"/>
                    <a:gd name="connsiteX8" fmla="*/ 83682 w 142855"/>
                    <a:gd name="connsiteY8" fmla="*/ 898 h 103226"/>
                    <a:gd name="connsiteX9" fmla="*/ 70268 w 142855"/>
                    <a:gd name="connsiteY9" fmla="*/ 0 h 103226"/>
                    <a:gd name="connsiteX10" fmla="*/ 70032 w 142855"/>
                    <a:gd name="connsiteY10" fmla="*/ 27950 h 103226"/>
                    <a:gd name="connsiteX11" fmla="*/ 7652 w 142855"/>
                    <a:gd name="connsiteY11" fmla="*/ 70260 h 103226"/>
                    <a:gd name="connsiteX12" fmla="*/ 1 w 142855"/>
                    <a:gd name="connsiteY12" fmla="*/ 84557 h 103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855" h="103226">
                      <a:moveTo>
                        <a:pt x="1" y="84557"/>
                      </a:moveTo>
                      <a:cubicBezTo>
                        <a:pt x="-84" y="94170"/>
                        <a:pt x="7665" y="102083"/>
                        <a:pt x="17313" y="102172"/>
                      </a:cubicBezTo>
                      <a:lnTo>
                        <a:pt x="94968" y="102820"/>
                      </a:lnTo>
                      <a:lnTo>
                        <a:pt x="108562" y="75264"/>
                      </a:lnTo>
                      <a:lnTo>
                        <a:pt x="113555" y="102960"/>
                      </a:lnTo>
                      <a:lnTo>
                        <a:pt x="142856" y="103226"/>
                      </a:lnTo>
                      <a:lnTo>
                        <a:pt x="135457" y="4443"/>
                      </a:lnTo>
                      <a:lnTo>
                        <a:pt x="125263" y="3765"/>
                      </a:lnTo>
                      <a:lnTo>
                        <a:pt x="83682" y="898"/>
                      </a:lnTo>
                      <a:lnTo>
                        <a:pt x="70268" y="0"/>
                      </a:lnTo>
                      <a:lnTo>
                        <a:pt x="70032" y="27950"/>
                      </a:lnTo>
                      <a:lnTo>
                        <a:pt x="7652" y="70260"/>
                      </a:lnTo>
                      <a:cubicBezTo>
                        <a:pt x="2906" y="73484"/>
                        <a:pt x="48" y="78825"/>
                        <a:pt x="1" y="84557"/>
                      </a:cubicBezTo>
                      <a:close/>
                    </a:path>
                  </a:pathLst>
                </a:custGeom>
                <a:solidFill>
                  <a:srgbClr val="2F2E41"/>
                </a:solidFill>
                <a:ln w="57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296CD7E-ECD6-4852-85B2-48A271242CA3}"/>
                  </a:ext>
                </a:extLst>
              </p:cNvPr>
              <p:cNvSpPr/>
              <p:nvPr/>
            </p:nvSpPr>
            <p:spPr>
              <a:xfrm>
                <a:off x="6834824" y="2476052"/>
                <a:ext cx="433852" cy="1214830"/>
              </a:xfrm>
              <a:custGeom>
                <a:avLst/>
                <a:gdLst>
                  <a:gd name="connsiteX0" fmla="*/ 53979 w 433852"/>
                  <a:gd name="connsiteY0" fmla="*/ 0 h 1214830"/>
                  <a:gd name="connsiteX1" fmla="*/ 212296 w 433852"/>
                  <a:gd name="connsiteY1" fmla="*/ 4999 h 1214830"/>
                  <a:gd name="connsiteX2" fmla="*/ 362280 w 433852"/>
                  <a:gd name="connsiteY2" fmla="*/ 38329 h 1214830"/>
                  <a:gd name="connsiteX3" fmla="*/ 397276 w 433852"/>
                  <a:gd name="connsiteY3" fmla="*/ 106655 h 1214830"/>
                  <a:gd name="connsiteX4" fmla="*/ 417274 w 433852"/>
                  <a:gd name="connsiteY4" fmla="*/ 336631 h 1214830"/>
                  <a:gd name="connsiteX5" fmla="*/ 397276 w 433852"/>
                  <a:gd name="connsiteY5" fmla="*/ 789917 h 1214830"/>
                  <a:gd name="connsiteX6" fmla="*/ 411034 w 433852"/>
                  <a:gd name="connsiteY6" fmla="*/ 1211150 h 1214830"/>
                  <a:gd name="connsiteX7" fmla="*/ 352155 w 433852"/>
                  <a:gd name="connsiteY7" fmla="*/ 1214830 h 1214830"/>
                  <a:gd name="connsiteX8" fmla="*/ 252524 w 433852"/>
                  <a:gd name="connsiteY8" fmla="*/ 793604 h 1214830"/>
                  <a:gd name="connsiteX9" fmla="*/ 203964 w 433852"/>
                  <a:gd name="connsiteY9" fmla="*/ 339964 h 1214830"/>
                  <a:gd name="connsiteX10" fmla="*/ 180633 w 433852"/>
                  <a:gd name="connsiteY10" fmla="*/ 786584 h 1214830"/>
                  <a:gd name="connsiteX11" fmla="*/ 213527 w 433852"/>
                  <a:gd name="connsiteY11" fmla="*/ 1214830 h 1214830"/>
                  <a:gd name="connsiteX12" fmla="*/ 149758 w 433852"/>
                  <a:gd name="connsiteY12" fmla="*/ 1211151 h 1214830"/>
                  <a:gd name="connsiteX13" fmla="*/ 40648 w 433852"/>
                  <a:gd name="connsiteY13" fmla="*/ 786584 h 1214830"/>
                  <a:gd name="connsiteX14" fmla="*/ 652 w 433852"/>
                  <a:gd name="connsiteY14" fmla="*/ 203312 h 1214830"/>
                  <a:gd name="connsiteX15" fmla="*/ 53980 w 433852"/>
                  <a:gd name="connsiteY15" fmla="*/ 0 h 1214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3852" h="1214830">
                    <a:moveTo>
                      <a:pt x="53979" y="0"/>
                    </a:moveTo>
                    <a:lnTo>
                      <a:pt x="212296" y="4999"/>
                    </a:lnTo>
                    <a:lnTo>
                      <a:pt x="362280" y="38329"/>
                    </a:lnTo>
                    <a:cubicBezTo>
                      <a:pt x="362280" y="38329"/>
                      <a:pt x="347282" y="56661"/>
                      <a:pt x="397276" y="106655"/>
                    </a:cubicBezTo>
                    <a:cubicBezTo>
                      <a:pt x="397276" y="106655"/>
                      <a:pt x="463936" y="223310"/>
                      <a:pt x="417274" y="336631"/>
                    </a:cubicBezTo>
                    <a:lnTo>
                      <a:pt x="397276" y="789917"/>
                    </a:lnTo>
                    <a:cubicBezTo>
                      <a:pt x="397276" y="789917"/>
                      <a:pt x="455583" y="1109453"/>
                      <a:pt x="411034" y="1211150"/>
                    </a:cubicBezTo>
                    <a:lnTo>
                      <a:pt x="352155" y="1214830"/>
                    </a:lnTo>
                    <a:lnTo>
                      <a:pt x="252524" y="793604"/>
                    </a:lnTo>
                    <a:lnTo>
                      <a:pt x="203964" y="339964"/>
                    </a:lnTo>
                    <a:lnTo>
                      <a:pt x="180633" y="786584"/>
                    </a:lnTo>
                    <a:cubicBezTo>
                      <a:pt x="180633" y="786584"/>
                      <a:pt x="269888" y="1093135"/>
                      <a:pt x="213527" y="1214830"/>
                    </a:cubicBezTo>
                    <a:lnTo>
                      <a:pt x="149758" y="1211151"/>
                    </a:lnTo>
                    <a:lnTo>
                      <a:pt x="40648" y="786584"/>
                    </a:lnTo>
                    <a:cubicBezTo>
                      <a:pt x="40648" y="786584"/>
                      <a:pt x="-6014" y="296635"/>
                      <a:pt x="652" y="203312"/>
                    </a:cubicBezTo>
                    <a:cubicBezTo>
                      <a:pt x="7318" y="109988"/>
                      <a:pt x="53980" y="0"/>
                      <a:pt x="53980" y="0"/>
                    </a:cubicBezTo>
                    <a:close/>
                  </a:path>
                </a:pathLst>
              </a:custGeom>
              <a:solidFill>
                <a:srgbClr val="2F2E41"/>
              </a:solidFill>
              <a:ln w="5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FC0E7191-ACF7-41AC-B8E1-8D13331D2545}"/>
                  </a:ext>
                </a:extLst>
              </p:cNvPr>
              <p:cNvGrpSpPr/>
              <p:nvPr/>
            </p:nvGrpSpPr>
            <p:grpSpPr>
              <a:xfrm>
                <a:off x="7083248" y="1758488"/>
                <a:ext cx="387847" cy="430909"/>
                <a:chOff x="7083248" y="1758488"/>
                <a:chExt cx="387847" cy="430909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74F5B4C7-37F3-4831-8A83-A0F41D01EC60}"/>
                    </a:ext>
                  </a:extLst>
                </p:cNvPr>
                <p:cNvSpPr/>
                <p:nvPr/>
              </p:nvSpPr>
              <p:spPr>
                <a:xfrm>
                  <a:off x="7390124" y="1758488"/>
                  <a:ext cx="80971" cy="174706"/>
                </a:xfrm>
                <a:custGeom>
                  <a:avLst/>
                  <a:gdLst>
                    <a:gd name="connsiteX0" fmla="*/ 30342 w 80971"/>
                    <a:gd name="connsiteY0" fmla="*/ 1302 h 174706"/>
                    <a:gd name="connsiteX1" fmla="*/ 1302 w 80971"/>
                    <a:gd name="connsiteY1" fmla="*/ 50636 h 174706"/>
                    <a:gd name="connsiteX2" fmla="*/ 17782 w 80971"/>
                    <a:gd name="connsiteY2" fmla="*/ 73950 h 174706"/>
                    <a:gd name="connsiteX3" fmla="*/ 17779 w 80971"/>
                    <a:gd name="connsiteY3" fmla="*/ 74005 h 174706"/>
                    <a:gd name="connsiteX4" fmla="*/ 14709 w 80971"/>
                    <a:gd name="connsiteY4" fmla="*/ 148371 h 174706"/>
                    <a:gd name="connsiteX5" fmla="*/ 71617 w 80971"/>
                    <a:gd name="connsiteY5" fmla="*/ 174706 h 174706"/>
                    <a:gd name="connsiteX6" fmla="*/ 76160 w 80971"/>
                    <a:gd name="connsiteY6" fmla="*/ 60271 h 174706"/>
                    <a:gd name="connsiteX7" fmla="*/ 75763 w 80971"/>
                    <a:gd name="connsiteY7" fmla="*/ 60283 h 174706"/>
                    <a:gd name="connsiteX8" fmla="*/ 79676 w 80971"/>
                    <a:gd name="connsiteY8" fmla="*/ 30342 h 174706"/>
                    <a:gd name="connsiteX9" fmla="*/ 30342 w 80971"/>
                    <a:gd name="connsiteY9" fmla="*/ 1302 h 17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971" h="174706">
                      <a:moveTo>
                        <a:pt x="30342" y="1302"/>
                      </a:moveTo>
                      <a:cubicBezTo>
                        <a:pt x="8700" y="6906"/>
                        <a:pt x="-4302" y="28994"/>
                        <a:pt x="1302" y="50636"/>
                      </a:cubicBezTo>
                      <a:cubicBezTo>
                        <a:pt x="3870" y="60553"/>
                        <a:pt x="9921" y="68621"/>
                        <a:pt x="17782" y="73950"/>
                      </a:cubicBezTo>
                      <a:lnTo>
                        <a:pt x="17779" y="74005"/>
                      </a:lnTo>
                      <a:lnTo>
                        <a:pt x="14709" y="148371"/>
                      </a:lnTo>
                      <a:lnTo>
                        <a:pt x="71617" y="174706"/>
                      </a:lnTo>
                      <a:lnTo>
                        <a:pt x="76160" y="60271"/>
                      </a:lnTo>
                      <a:lnTo>
                        <a:pt x="75763" y="60283"/>
                      </a:lnTo>
                      <a:cubicBezTo>
                        <a:pt x="80698" y="51492"/>
                        <a:pt x="82403" y="40872"/>
                        <a:pt x="79676" y="30342"/>
                      </a:cubicBezTo>
                      <a:cubicBezTo>
                        <a:pt x="74073" y="8700"/>
                        <a:pt x="51985" y="-4302"/>
                        <a:pt x="30342" y="1302"/>
                      </a:cubicBezTo>
                      <a:close/>
                    </a:path>
                  </a:pathLst>
                </a:custGeom>
                <a:solidFill>
                  <a:srgbClr val="A0616A"/>
                </a:solidFill>
                <a:ln w="57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61DAA46E-F449-43BD-8085-DF39812E4E7B}"/>
                    </a:ext>
                  </a:extLst>
                </p:cNvPr>
                <p:cNvSpPr/>
                <p:nvPr/>
              </p:nvSpPr>
              <p:spPr>
                <a:xfrm>
                  <a:off x="7083248" y="1867244"/>
                  <a:ext cx="383780" cy="322153"/>
                </a:xfrm>
                <a:custGeom>
                  <a:avLst/>
                  <a:gdLst>
                    <a:gd name="connsiteX0" fmla="*/ 19158 w 383780"/>
                    <a:gd name="connsiteY0" fmla="*/ 157952 h 322153"/>
                    <a:gd name="connsiteX1" fmla="*/ 8 w 383780"/>
                    <a:gd name="connsiteY1" fmla="*/ 112566 h 322153"/>
                    <a:gd name="connsiteX2" fmla="*/ 31424 w 383780"/>
                    <a:gd name="connsiteY2" fmla="*/ 55665 h 322153"/>
                    <a:gd name="connsiteX3" fmla="*/ 104874 w 383780"/>
                    <a:gd name="connsiteY3" fmla="*/ 59280 h 322153"/>
                    <a:gd name="connsiteX4" fmla="*/ 283575 w 383780"/>
                    <a:gd name="connsiteY4" fmla="*/ 193829 h 322153"/>
                    <a:gd name="connsiteX5" fmla="*/ 315418 w 383780"/>
                    <a:gd name="connsiteY5" fmla="*/ 0 h 322153"/>
                    <a:gd name="connsiteX6" fmla="*/ 383780 w 383780"/>
                    <a:gd name="connsiteY6" fmla="*/ 22007 h 322153"/>
                    <a:gd name="connsiteX7" fmla="*/ 367469 w 383780"/>
                    <a:gd name="connsiteY7" fmla="*/ 274400 h 322153"/>
                    <a:gd name="connsiteX8" fmla="*/ 340777 w 383780"/>
                    <a:gd name="connsiteY8" fmla="*/ 316003 h 322153"/>
                    <a:gd name="connsiteX9" fmla="*/ 291352 w 383780"/>
                    <a:gd name="connsiteY9" fmla="*/ 315441 h 322153"/>
                    <a:gd name="connsiteX10" fmla="*/ 33101 w 383780"/>
                    <a:gd name="connsiteY10" fmla="*/ 168511 h 322153"/>
                    <a:gd name="connsiteX11" fmla="*/ 19158 w 383780"/>
                    <a:gd name="connsiteY11" fmla="*/ 157952 h 322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3780" h="322153">
                      <a:moveTo>
                        <a:pt x="19158" y="157952"/>
                      </a:moveTo>
                      <a:cubicBezTo>
                        <a:pt x="7202" y="146102"/>
                        <a:pt x="267" y="130036"/>
                        <a:pt x="8" y="112566"/>
                      </a:cubicBezTo>
                      <a:cubicBezTo>
                        <a:pt x="-341" y="89129"/>
                        <a:pt x="11404" y="67857"/>
                        <a:pt x="31424" y="55665"/>
                      </a:cubicBezTo>
                      <a:cubicBezTo>
                        <a:pt x="54479" y="41623"/>
                        <a:pt x="83310" y="43044"/>
                        <a:pt x="104874" y="59280"/>
                      </a:cubicBezTo>
                      <a:lnTo>
                        <a:pt x="283575" y="193829"/>
                      </a:lnTo>
                      <a:lnTo>
                        <a:pt x="315418" y="0"/>
                      </a:lnTo>
                      <a:lnTo>
                        <a:pt x="383780" y="22007"/>
                      </a:lnTo>
                      <a:lnTo>
                        <a:pt x="367469" y="274400"/>
                      </a:lnTo>
                      <a:cubicBezTo>
                        <a:pt x="366327" y="292054"/>
                        <a:pt x="356350" y="307607"/>
                        <a:pt x="340777" y="316003"/>
                      </a:cubicBezTo>
                      <a:cubicBezTo>
                        <a:pt x="325204" y="324398"/>
                        <a:pt x="306729" y="324188"/>
                        <a:pt x="291352" y="315441"/>
                      </a:cubicBezTo>
                      <a:lnTo>
                        <a:pt x="33101" y="168511"/>
                      </a:lnTo>
                      <a:cubicBezTo>
                        <a:pt x="27913" y="165559"/>
                        <a:pt x="23241" y="162000"/>
                        <a:pt x="19158" y="157952"/>
                      </a:cubicBezTo>
                      <a:close/>
                    </a:path>
                  </a:pathLst>
                </a:custGeom>
                <a:solidFill>
                  <a:srgbClr val="3F3D56"/>
                </a:solidFill>
                <a:ln w="57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788EDD42-04F2-47EA-8AF3-1E9155CEC666}"/>
                  </a:ext>
                </a:extLst>
              </p:cNvPr>
              <p:cNvGrpSpPr/>
              <p:nvPr/>
            </p:nvGrpSpPr>
            <p:grpSpPr>
              <a:xfrm>
                <a:off x="6527019" y="1631570"/>
                <a:ext cx="407180" cy="432210"/>
                <a:chOff x="6527019" y="1631570"/>
                <a:chExt cx="407180" cy="43221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00CD41F0-BF34-4AF7-ADCA-8C3D14DD8131}"/>
                    </a:ext>
                  </a:extLst>
                </p:cNvPr>
                <p:cNvSpPr/>
                <p:nvPr/>
              </p:nvSpPr>
              <p:spPr>
                <a:xfrm>
                  <a:off x="6678521" y="1631570"/>
                  <a:ext cx="157087" cy="135248"/>
                </a:xfrm>
                <a:custGeom>
                  <a:avLst/>
                  <a:gdLst>
                    <a:gd name="connsiteX0" fmla="*/ 151397 w 157087"/>
                    <a:gd name="connsiteY0" fmla="*/ 19801 h 135248"/>
                    <a:gd name="connsiteX1" fmla="*/ 137286 w 157087"/>
                    <a:gd name="connsiteY1" fmla="*/ 75281 h 135248"/>
                    <a:gd name="connsiteX2" fmla="*/ 109169 w 157087"/>
                    <a:gd name="connsiteY2" fmla="*/ 80236 h 135248"/>
                    <a:gd name="connsiteX3" fmla="*/ 109132 w 157087"/>
                    <a:gd name="connsiteY3" fmla="*/ 80276 h 135248"/>
                    <a:gd name="connsiteX4" fmla="*/ 58955 w 157087"/>
                    <a:gd name="connsiteY4" fmla="*/ 135248 h 135248"/>
                    <a:gd name="connsiteX5" fmla="*/ 0 w 157087"/>
                    <a:gd name="connsiteY5" fmla="*/ 113884 h 135248"/>
                    <a:gd name="connsiteX6" fmla="*/ 77343 w 157087"/>
                    <a:gd name="connsiteY6" fmla="*/ 29420 h 135248"/>
                    <a:gd name="connsiteX7" fmla="*/ 77616 w 157087"/>
                    <a:gd name="connsiteY7" fmla="*/ 29707 h 135248"/>
                    <a:gd name="connsiteX8" fmla="*/ 95917 w 157087"/>
                    <a:gd name="connsiteY8" fmla="*/ 5690 h 135248"/>
                    <a:gd name="connsiteX9" fmla="*/ 151397 w 157087"/>
                    <a:gd name="connsiteY9" fmla="*/ 19801 h 135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7087" h="135248">
                      <a:moveTo>
                        <a:pt x="151397" y="19801"/>
                      </a:moveTo>
                      <a:cubicBezTo>
                        <a:pt x="162821" y="39018"/>
                        <a:pt x="156503" y="63858"/>
                        <a:pt x="137286" y="75281"/>
                      </a:cubicBezTo>
                      <a:cubicBezTo>
                        <a:pt x="128481" y="80516"/>
                        <a:pt x="118504" y="81985"/>
                        <a:pt x="109169" y="80236"/>
                      </a:cubicBezTo>
                      <a:lnTo>
                        <a:pt x="109132" y="80276"/>
                      </a:lnTo>
                      <a:lnTo>
                        <a:pt x="58955" y="135248"/>
                      </a:lnTo>
                      <a:lnTo>
                        <a:pt x="0" y="113884"/>
                      </a:lnTo>
                      <a:lnTo>
                        <a:pt x="77343" y="29420"/>
                      </a:lnTo>
                      <a:lnTo>
                        <a:pt x="77616" y="29707"/>
                      </a:lnTo>
                      <a:cubicBezTo>
                        <a:pt x="80301" y="19991"/>
                        <a:pt x="86567" y="11248"/>
                        <a:pt x="95917" y="5690"/>
                      </a:cubicBezTo>
                      <a:cubicBezTo>
                        <a:pt x="115134" y="-5734"/>
                        <a:pt x="139973" y="584"/>
                        <a:pt x="151397" y="19801"/>
                      </a:cubicBezTo>
                      <a:close/>
                    </a:path>
                  </a:pathLst>
                </a:custGeom>
                <a:solidFill>
                  <a:srgbClr val="A0616A"/>
                </a:solidFill>
                <a:ln w="57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C5BEC900-0AC9-452B-8363-5B1062F07743}"/>
                    </a:ext>
                  </a:extLst>
                </p:cNvPr>
                <p:cNvSpPr/>
                <p:nvPr/>
              </p:nvSpPr>
              <p:spPr>
                <a:xfrm>
                  <a:off x="6527019" y="1710525"/>
                  <a:ext cx="407180" cy="353255"/>
                </a:xfrm>
                <a:custGeom>
                  <a:avLst/>
                  <a:gdLst>
                    <a:gd name="connsiteX0" fmla="*/ 324573 w 407180"/>
                    <a:gd name="connsiteY0" fmla="*/ 350938 h 353255"/>
                    <a:gd name="connsiteX1" fmla="*/ 37730 w 407180"/>
                    <a:gd name="connsiteY1" fmla="*/ 273456 h 353255"/>
                    <a:gd name="connsiteX2" fmla="*/ 2236 w 407180"/>
                    <a:gd name="connsiteY2" fmla="*/ 239057 h 353255"/>
                    <a:gd name="connsiteX3" fmla="*/ 12571 w 407180"/>
                    <a:gd name="connsiteY3" fmla="*/ 190720 h 353255"/>
                    <a:gd name="connsiteX4" fmla="*/ 178686 w 407180"/>
                    <a:gd name="connsiteY4" fmla="*/ 0 h 353255"/>
                    <a:gd name="connsiteX5" fmla="*/ 242728 w 407180"/>
                    <a:gd name="connsiteY5" fmla="*/ 32503 h 353255"/>
                    <a:gd name="connsiteX6" fmla="*/ 128874 w 407180"/>
                    <a:gd name="connsiteY6" fmla="*/ 192569 h 353255"/>
                    <a:gd name="connsiteX7" fmla="*/ 350508 w 407180"/>
                    <a:gd name="connsiteY7" fmla="*/ 222835 h 353255"/>
                    <a:gd name="connsiteX8" fmla="*/ 405213 w 407180"/>
                    <a:gd name="connsiteY8" fmla="*/ 271980 h 353255"/>
                    <a:gd name="connsiteX9" fmla="*/ 387462 w 407180"/>
                    <a:gd name="connsiteY9" fmla="*/ 334507 h 353255"/>
                    <a:gd name="connsiteX10" fmla="*/ 341909 w 407180"/>
                    <a:gd name="connsiteY10" fmla="*/ 353256 h 353255"/>
                    <a:gd name="connsiteX11" fmla="*/ 324573 w 407180"/>
                    <a:gd name="connsiteY11" fmla="*/ 350938 h 353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7180" h="353255">
                      <a:moveTo>
                        <a:pt x="324573" y="350938"/>
                      </a:moveTo>
                      <a:lnTo>
                        <a:pt x="37730" y="273456"/>
                      </a:lnTo>
                      <a:cubicBezTo>
                        <a:pt x="20651" y="268841"/>
                        <a:pt x="7384" y="255983"/>
                        <a:pt x="2236" y="239057"/>
                      </a:cubicBezTo>
                      <a:cubicBezTo>
                        <a:pt x="-2912" y="222130"/>
                        <a:pt x="953" y="204061"/>
                        <a:pt x="12571" y="190720"/>
                      </a:cubicBezTo>
                      <a:lnTo>
                        <a:pt x="178686" y="0"/>
                      </a:lnTo>
                      <a:lnTo>
                        <a:pt x="242728" y="32503"/>
                      </a:lnTo>
                      <a:lnTo>
                        <a:pt x="128874" y="192569"/>
                      </a:lnTo>
                      <a:lnTo>
                        <a:pt x="350508" y="222835"/>
                      </a:lnTo>
                      <a:cubicBezTo>
                        <a:pt x="377253" y="226488"/>
                        <a:pt x="398727" y="245777"/>
                        <a:pt x="405213" y="271980"/>
                      </a:cubicBezTo>
                      <a:cubicBezTo>
                        <a:pt x="410847" y="294734"/>
                        <a:pt x="404211" y="318109"/>
                        <a:pt x="387462" y="334507"/>
                      </a:cubicBezTo>
                      <a:cubicBezTo>
                        <a:pt x="374978" y="346731"/>
                        <a:pt x="358742" y="353257"/>
                        <a:pt x="341909" y="353256"/>
                      </a:cubicBezTo>
                      <a:cubicBezTo>
                        <a:pt x="336159" y="353256"/>
                        <a:pt x="330335" y="352494"/>
                        <a:pt x="324573" y="350938"/>
                      </a:cubicBezTo>
                      <a:close/>
                    </a:path>
                  </a:pathLst>
                </a:custGeom>
                <a:solidFill>
                  <a:srgbClr val="3F3D56"/>
                </a:solidFill>
                <a:ln w="57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BB481D0-AB7E-4C14-AA2C-4189787494D2}"/>
                  </a:ext>
                </a:extLst>
              </p:cNvPr>
              <p:cNvSpPr/>
              <p:nvPr/>
            </p:nvSpPr>
            <p:spPr>
              <a:xfrm>
                <a:off x="6849316" y="1847228"/>
                <a:ext cx="415963" cy="713910"/>
              </a:xfrm>
              <a:custGeom>
                <a:avLst/>
                <a:gdLst>
                  <a:gd name="connsiteX0" fmla="*/ 411220 w 415963"/>
                  <a:gd name="connsiteY0" fmla="*/ 695511 h 713910"/>
                  <a:gd name="connsiteX1" fmla="*/ 10105 w 415963"/>
                  <a:gd name="connsiteY1" fmla="*/ 713910 h 713910"/>
                  <a:gd name="connsiteX2" fmla="*/ 17500 w 415963"/>
                  <a:gd name="connsiteY2" fmla="*/ 640525 h 713910"/>
                  <a:gd name="connsiteX3" fmla="*/ 1752 w 415963"/>
                  <a:gd name="connsiteY3" fmla="*/ 179427 h 713910"/>
                  <a:gd name="connsiteX4" fmla="*/ 49565 w 415963"/>
                  <a:gd name="connsiteY4" fmla="*/ 110501 h 713910"/>
                  <a:gd name="connsiteX5" fmla="*/ 87384 w 415963"/>
                  <a:gd name="connsiteY5" fmla="*/ 106719 h 713910"/>
                  <a:gd name="connsiteX6" fmla="*/ 122344 w 415963"/>
                  <a:gd name="connsiteY6" fmla="*/ 0 h 713910"/>
                  <a:gd name="connsiteX7" fmla="*/ 244782 w 415963"/>
                  <a:gd name="connsiteY7" fmla="*/ 0 h 713910"/>
                  <a:gd name="connsiteX8" fmla="*/ 295577 w 415963"/>
                  <a:gd name="connsiteY8" fmla="*/ 58031 h 713910"/>
                  <a:gd name="connsiteX9" fmla="*/ 381780 w 415963"/>
                  <a:gd name="connsiteY9" fmla="*/ 110399 h 713910"/>
                  <a:gd name="connsiteX10" fmla="*/ 394478 w 415963"/>
                  <a:gd name="connsiteY10" fmla="*/ 614698 h 713910"/>
                  <a:gd name="connsiteX11" fmla="*/ 411220 w 415963"/>
                  <a:gd name="connsiteY11" fmla="*/ 695511 h 71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5963" h="713910">
                    <a:moveTo>
                      <a:pt x="411220" y="695511"/>
                    </a:moveTo>
                    <a:lnTo>
                      <a:pt x="10105" y="713910"/>
                    </a:lnTo>
                    <a:cubicBezTo>
                      <a:pt x="-911" y="697181"/>
                      <a:pt x="2072" y="672026"/>
                      <a:pt x="17500" y="640525"/>
                    </a:cubicBezTo>
                    <a:cubicBezTo>
                      <a:pt x="75752" y="521590"/>
                      <a:pt x="31512" y="296587"/>
                      <a:pt x="1752" y="179427"/>
                    </a:cubicBezTo>
                    <a:cubicBezTo>
                      <a:pt x="-6598" y="146555"/>
                      <a:pt x="15817" y="113875"/>
                      <a:pt x="49565" y="110501"/>
                    </a:cubicBezTo>
                    <a:lnTo>
                      <a:pt x="87384" y="106719"/>
                    </a:lnTo>
                    <a:lnTo>
                      <a:pt x="122344" y="0"/>
                    </a:lnTo>
                    <a:lnTo>
                      <a:pt x="244782" y="0"/>
                    </a:lnTo>
                    <a:lnTo>
                      <a:pt x="295577" y="58031"/>
                    </a:lnTo>
                    <a:lnTo>
                      <a:pt x="381780" y="110399"/>
                    </a:lnTo>
                    <a:cubicBezTo>
                      <a:pt x="366090" y="272021"/>
                      <a:pt x="299233" y="500245"/>
                      <a:pt x="394478" y="614698"/>
                    </a:cubicBezTo>
                    <a:cubicBezTo>
                      <a:pt x="415310" y="639730"/>
                      <a:pt x="421217" y="666800"/>
                      <a:pt x="411220" y="695511"/>
                    </a:cubicBezTo>
                    <a:close/>
                  </a:path>
                </a:pathLst>
              </a:custGeom>
              <a:solidFill>
                <a:srgbClr val="3F3D56"/>
              </a:solidFill>
              <a:ln w="5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33B0352-6981-471E-A5A1-DD7763137941}"/>
                  </a:ext>
                </a:extLst>
              </p:cNvPr>
              <p:cNvSpPr/>
              <p:nvPr/>
            </p:nvSpPr>
            <p:spPr>
              <a:xfrm>
                <a:off x="6898047" y="1611175"/>
                <a:ext cx="238516" cy="238516"/>
              </a:xfrm>
              <a:custGeom>
                <a:avLst/>
                <a:gdLst>
                  <a:gd name="connsiteX0" fmla="*/ 238517 w 238516"/>
                  <a:gd name="connsiteY0" fmla="*/ 119258 h 238516"/>
                  <a:gd name="connsiteX1" fmla="*/ 119258 w 238516"/>
                  <a:gd name="connsiteY1" fmla="*/ 238517 h 238516"/>
                  <a:gd name="connsiteX2" fmla="*/ 0 w 238516"/>
                  <a:gd name="connsiteY2" fmla="*/ 119258 h 238516"/>
                  <a:gd name="connsiteX3" fmla="*/ 119258 w 238516"/>
                  <a:gd name="connsiteY3" fmla="*/ 0 h 238516"/>
                  <a:gd name="connsiteX4" fmla="*/ 238517 w 238516"/>
                  <a:gd name="connsiteY4" fmla="*/ 119258 h 23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516" h="238516">
                    <a:moveTo>
                      <a:pt x="238517" y="119258"/>
                    </a:moveTo>
                    <a:cubicBezTo>
                      <a:pt x="238517" y="185123"/>
                      <a:pt x="185123" y="238517"/>
                      <a:pt x="119258" y="238517"/>
                    </a:cubicBezTo>
                    <a:cubicBezTo>
                      <a:pt x="53394" y="238517"/>
                      <a:pt x="0" y="185123"/>
                      <a:pt x="0" y="119258"/>
                    </a:cubicBezTo>
                    <a:cubicBezTo>
                      <a:pt x="0" y="53394"/>
                      <a:pt x="53394" y="0"/>
                      <a:pt x="119258" y="0"/>
                    </a:cubicBezTo>
                    <a:cubicBezTo>
                      <a:pt x="185123" y="0"/>
                      <a:pt x="238517" y="53394"/>
                      <a:pt x="238517" y="119258"/>
                    </a:cubicBezTo>
                    <a:close/>
                  </a:path>
                </a:pathLst>
              </a:custGeom>
              <a:solidFill>
                <a:srgbClr val="A0616A"/>
              </a:solidFill>
              <a:ln w="5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DFA3F1B-C558-48E7-A61D-EF23F5D9405B}"/>
                  </a:ext>
                </a:extLst>
              </p:cNvPr>
              <p:cNvSpPr/>
              <p:nvPr/>
            </p:nvSpPr>
            <p:spPr>
              <a:xfrm>
                <a:off x="6870276" y="1571160"/>
                <a:ext cx="313167" cy="300265"/>
              </a:xfrm>
              <a:custGeom>
                <a:avLst/>
                <a:gdLst>
                  <a:gd name="connsiteX0" fmla="*/ 281981 w 313167"/>
                  <a:gd name="connsiteY0" fmla="*/ 82937 h 300265"/>
                  <a:gd name="connsiteX1" fmla="*/ 82589 w 313167"/>
                  <a:gd name="connsiteY1" fmla="*/ 19283 h 300265"/>
                  <a:gd name="connsiteX2" fmla="*/ 51357 w 313167"/>
                  <a:gd name="connsiteY2" fmla="*/ 10275 h 300265"/>
                  <a:gd name="connsiteX3" fmla="*/ 29304 w 313167"/>
                  <a:gd name="connsiteY3" fmla="*/ 22853 h 300265"/>
                  <a:gd name="connsiteX4" fmla="*/ 4531 w 313167"/>
                  <a:gd name="connsiteY4" fmla="*/ 47796 h 300265"/>
                  <a:gd name="connsiteX5" fmla="*/ 5636 w 313167"/>
                  <a:gd name="connsiteY5" fmla="*/ 81024 h 300265"/>
                  <a:gd name="connsiteX6" fmla="*/ 31887 w 313167"/>
                  <a:gd name="connsiteY6" fmla="*/ 127699 h 300265"/>
                  <a:gd name="connsiteX7" fmla="*/ 48459 w 313167"/>
                  <a:gd name="connsiteY7" fmla="*/ 130843 h 300265"/>
                  <a:gd name="connsiteX8" fmla="*/ 62478 w 313167"/>
                  <a:gd name="connsiteY8" fmla="*/ 109783 h 300265"/>
                  <a:gd name="connsiteX9" fmla="*/ 65201 w 313167"/>
                  <a:gd name="connsiteY9" fmla="*/ 128761 h 300265"/>
                  <a:gd name="connsiteX10" fmla="*/ 20338 w 313167"/>
                  <a:gd name="connsiteY10" fmla="*/ 289831 h 300265"/>
                  <a:gd name="connsiteX11" fmla="*/ 40097 w 313167"/>
                  <a:gd name="connsiteY11" fmla="*/ 298712 h 300265"/>
                  <a:gd name="connsiteX12" fmla="*/ 70904 w 313167"/>
                  <a:gd name="connsiteY12" fmla="*/ 231574 h 300265"/>
                  <a:gd name="connsiteX13" fmla="*/ 70954 w 313167"/>
                  <a:gd name="connsiteY13" fmla="*/ 232022 h 300265"/>
                  <a:gd name="connsiteX14" fmla="*/ 109178 w 313167"/>
                  <a:gd name="connsiteY14" fmla="*/ 276315 h 300265"/>
                  <a:gd name="connsiteX15" fmla="*/ 279864 w 313167"/>
                  <a:gd name="connsiteY15" fmla="*/ 202550 h 300265"/>
                  <a:gd name="connsiteX16" fmla="*/ 268650 w 313167"/>
                  <a:gd name="connsiteY16" fmla="*/ 186972 h 300265"/>
                  <a:gd name="connsiteX17" fmla="*/ 297811 w 313167"/>
                  <a:gd name="connsiteY17" fmla="*/ 196264 h 300265"/>
                  <a:gd name="connsiteX18" fmla="*/ 301365 w 313167"/>
                  <a:gd name="connsiteY18" fmla="*/ 204887 h 300265"/>
                  <a:gd name="connsiteX19" fmla="*/ 281981 w 313167"/>
                  <a:gd name="connsiteY19" fmla="*/ 82937 h 300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3167" h="300265">
                    <a:moveTo>
                      <a:pt x="281981" y="82937"/>
                    </a:moveTo>
                    <a:cubicBezTo>
                      <a:pt x="298573" y="22442"/>
                      <a:pt x="117732" y="-29433"/>
                      <a:pt x="82589" y="19283"/>
                    </a:cubicBezTo>
                    <a:cubicBezTo>
                      <a:pt x="77703" y="12357"/>
                      <a:pt x="59643" y="8150"/>
                      <a:pt x="51357" y="10275"/>
                    </a:cubicBezTo>
                    <a:cubicBezTo>
                      <a:pt x="43071" y="12399"/>
                      <a:pt x="36103" y="17711"/>
                      <a:pt x="29304" y="22853"/>
                    </a:cubicBezTo>
                    <a:cubicBezTo>
                      <a:pt x="19956" y="30034"/>
                      <a:pt x="10268" y="37470"/>
                      <a:pt x="4531" y="47796"/>
                    </a:cubicBezTo>
                    <a:cubicBezTo>
                      <a:pt x="-1248" y="58079"/>
                      <a:pt x="-2140" y="72101"/>
                      <a:pt x="5636" y="81024"/>
                    </a:cubicBezTo>
                    <a:cubicBezTo>
                      <a:pt x="11797" y="88121"/>
                      <a:pt x="22624" y="125829"/>
                      <a:pt x="31887" y="127699"/>
                    </a:cubicBezTo>
                    <a:cubicBezTo>
                      <a:pt x="38346" y="129016"/>
                      <a:pt x="43785" y="130079"/>
                      <a:pt x="48459" y="130843"/>
                    </a:cubicBezTo>
                    <a:cubicBezTo>
                      <a:pt x="52623" y="124767"/>
                      <a:pt x="63243" y="117134"/>
                      <a:pt x="62478" y="109783"/>
                    </a:cubicBezTo>
                    <a:cubicBezTo>
                      <a:pt x="68767" y="113947"/>
                      <a:pt x="66469" y="121274"/>
                      <a:pt x="65201" y="128761"/>
                    </a:cubicBezTo>
                    <a:cubicBezTo>
                      <a:pt x="60979" y="153695"/>
                      <a:pt x="-34143" y="346707"/>
                      <a:pt x="20338" y="289831"/>
                    </a:cubicBezTo>
                    <a:cubicBezTo>
                      <a:pt x="25735" y="293018"/>
                      <a:pt x="32406" y="295992"/>
                      <a:pt x="40097" y="298712"/>
                    </a:cubicBezTo>
                    <a:cubicBezTo>
                      <a:pt x="53142" y="279038"/>
                      <a:pt x="63850" y="255837"/>
                      <a:pt x="70904" y="231574"/>
                    </a:cubicBezTo>
                    <a:lnTo>
                      <a:pt x="70954" y="232022"/>
                    </a:lnTo>
                    <a:cubicBezTo>
                      <a:pt x="73382" y="253108"/>
                      <a:pt x="88791" y="270409"/>
                      <a:pt x="109178" y="276315"/>
                    </a:cubicBezTo>
                    <a:cubicBezTo>
                      <a:pt x="190957" y="300007"/>
                      <a:pt x="257108" y="265242"/>
                      <a:pt x="279864" y="202550"/>
                    </a:cubicBezTo>
                    <a:cubicBezTo>
                      <a:pt x="271534" y="185638"/>
                      <a:pt x="267904" y="187475"/>
                      <a:pt x="268650" y="186972"/>
                    </a:cubicBezTo>
                    <a:cubicBezTo>
                      <a:pt x="279049" y="179963"/>
                      <a:pt x="293342" y="184547"/>
                      <a:pt x="297811" y="196264"/>
                    </a:cubicBezTo>
                    <a:cubicBezTo>
                      <a:pt x="299129" y="199719"/>
                      <a:pt x="300327" y="202668"/>
                      <a:pt x="301365" y="204887"/>
                    </a:cubicBezTo>
                    <a:cubicBezTo>
                      <a:pt x="313220" y="162480"/>
                      <a:pt x="327320" y="168601"/>
                      <a:pt x="281981" y="82937"/>
                    </a:cubicBezTo>
                    <a:close/>
                  </a:path>
                </a:pathLst>
              </a:custGeom>
              <a:solidFill>
                <a:srgbClr val="2F2E41"/>
              </a:solidFill>
              <a:ln w="5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3D067857-535B-4DC5-B613-6E720B2A2812}"/>
                  </a:ext>
                </a:extLst>
              </p:cNvPr>
              <p:cNvSpPr/>
              <p:nvPr/>
            </p:nvSpPr>
            <p:spPr>
              <a:xfrm>
                <a:off x="7086734" y="1551304"/>
                <a:ext cx="113904" cy="121337"/>
              </a:xfrm>
              <a:custGeom>
                <a:avLst/>
                <a:gdLst>
                  <a:gd name="connsiteX0" fmla="*/ 9106 w 113904"/>
                  <a:gd name="connsiteY0" fmla="*/ 58902 h 121337"/>
                  <a:gd name="connsiteX1" fmla="*/ 752 w 113904"/>
                  <a:gd name="connsiteY1" fmla="*/ 16195 h 121337"/>
                  <a:gd name="connsiteX2" fmla="*/ 1002 w 113904"/>
                  <a:gd name="connsiteY2" fmla="*/ 5430 h 121337"/>
                  <a:gd name="connsiteX3" fmla="*/ 13080 w 113904"/>
                  <a:gd name="connsiteY3" fmla="*/ 140 h 121337"/>
                  <a:gd name="connsiteX4" fmla="*/ 25840 w 113904"/>
                  <a:gd name="connsiteY4" fmla="*/ 5879 h 121337"/>
                  <a:gd name="connsiteX5" fmla="*/ 68968 w 113904"/>
                  <a:gd name="connsiteY5" fmla="*/ 33039 h 121337"/>
                  <a:gd name="connsiteX6" fmla="*/ 107057 w 113904"/>
                  <a:gd name="connsiteY6" fmla="*/ 65963 h 121337"/>
                  <a:gd name="connsiteX7" fmla="*/ 104896 w 113904"/>
                  <a:gd name="connsiteY7" fmla="*/ 112874 h 121337"/>
                  <a:gd name="connsiteX8" fmla="*/ 66871 w 113904"/>
                  <a:gd name="connsiteY8" fmla="*/ 118550 h 121337"/>
                  <a:gd name="connsiteX9" fmla="*/ 35207 w 113904"/>
                  <a:gd name="connsiteY9" fmla="*/ 93853 h 121337"/>
                  <a:gd name="connsiteX10" fmla="*/ 8085 w 113904"/>
                  <a:gd name="connsiteY10" fmla="*/ 63731 h 12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904" h="121337">
                    <a:moveTo>
                      <a:pt x="9106" y="58902"/>
                    </a:moveTo>
                    <a:lnTo>
                      <a:pt x="752" y="16195"/>
                    </a:lnTo>
                    <a:cubicBezTo>
                      <a:pt x="50" y="12605"/>
                      <a:pt x="-616" y="8710"/>
                      <a:pt x="1002" y="5430"/>
                    </a:cubicBezTo>
                    <a:cubicBezTo>
                      <a:pt x="3082" y="1215"/>
                      <a:pt x="8428" y="-532"/>
                      <a:pt x="13080" y="140"/>
                    </a:cubicBezTo>
                    <a:cubicBezTo>
                      <a:pt x="17732" y="812"/>
                      <a:pt x="21211" y="5061"/>
                      <a:pt x="25840" y="5879"/>
                    </a:cubicBezTo>
                    <a:cubicBezTo>
                      <a:pt x="41931" y="8724"/>
                      <a:pt x="63202" y="-7171"/>
                      <a:pt x="68968" y="33039"/>
                    </a:cubicBezTo>
                    <a:cubicBezTo>
                      <a:pt x="71372" y="49804"/>
                      <a:pt x="98123" y="51575"/>
                      <a:pt x="107057" y="65963"/>
                    </a:cubicBezTo>
                    <a:cubicBezTo>
                      <a:pt x="115992" y="80351"/>
                      <a:pt x="117088" y="101120"/>
                      <a:pt x="104896" y="112874"/>
                    </a:cubicBezTo>
                    <a:cubicBezTo>
                      <a:pt x="95158" y="122262"/>
                      <a:pt x="79519" y="123346"/>
                      <a:pt x="66871" y="118550"/>
                    </a:cubicBezTo>
                    <a:cubicBezTo>
                      <a:pt x="54224" y="113755"/>
                      <a:pt x="44074" y="104068"/>
                      <a:pt x="35207" y="93853"/>
                    </a:cubicBezTo>
                    <a:cubicBezTo>
                      <a:pt x="26341" y="83638"/>
                      <a:pt x="18312" y="72584"/>
                      <a:pt x="8085" y="63731"/>
                    </a:cubicBezTo>
                  </a:path>
                </a:pathLst>
              </a:custGeom>
              <a:solidFill>
                <a:srgbClr val="2F2E41"/>
              </a:solidFill>
              <a:ln w="5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0432EEE4-230E-4DA6-B25E-A39CF4268B48}"/>
                  </a:ext>
                </a:extLst>
              </p:cNvPr>
              <p:cNvSpPr/>
              <p:nvPr/>
            </p:nvSpPr>
            <p:spPr>
              <a:xfrm>
                <a:off x="7084463" y="1586913"/>
                <a:ext cx="75180" cy="88248"/>
              </a:xfrm>
              <a:custGeom>
                <a:avLst/>
                <a:gdLst>
                  <a:gd name="connsiteX0" fmla="*/ 74163 w 75180"/>
                  <a:gd name="connsiteY0" fmla="*/ 88249 h 88248"/>
                  <a:gd name="connsiteX1" fmla="*/ 8052 w 75180"/>
                  <a:gd name="connsiteY1" fmla="*/ 52977 h 88248"/>
                  <a:gd name="connsiteX2" fmla="*/ 3623 w 75180"/>
                  <a:gd name="connsiteY2" fmla="*/ 0 h 88248"/>
                  <a:gd name="connsiteX3" fmla="*/ 10521 w 75180"/>
                  <a:gd name="connsiteY3" fmla="*/ 2564 h 88248"/>
                  <a:gd name="connsiteX4" fmla="*/ 14413 w 75180"/>
                  <a:gd name="connsiteY4" fmla="*/ 49272 h 88248"/>
                  <a:gd name="connsiteX5" fmla="*/ 75180 w 75180"/>
                  <a:gd name="connsiteY5" fmla="*/ 80961 h 88248"/>
                  <a:gd name="connsiteX6" fmla="*/ 74163 w 75180"/>
                  <a:gd name="connsiteY6" fmla="*/ 88249 h 8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180" h="88248">
                    <a:moveTo>
                      <a:pt x="74163" y="88249"/>
                    </a:moveTo>
                    <a:cubicBezTo>
                      <a:pt x="41531" y="83690"/>
                      <a:pt x="19288" y="71822"/>
                      <a:pt x="8052" y="52977"/>
                    </a:cubicBezTo>
                    <a:cubicBezTo>
                      <a:pt x="-6654" y="28308"/>
                      <a:pt x="3197" y="1145"/>
                      <a:pt x="3623" y="0"/>
                    </a:cubicBezTo>
                    <a:lnTo>
                      <a:pt x="10521" y="2564"/>
                    </a:lnTo>
                    <a:cubicBezTo>
                      <a:pt x="10429" y="2814"/>
                      <a:pt x="1493" y="27679"/>
                      <a:pt x="14413" y="49272"/>
                    </a:cubicBezTo>
                    <a:cubicBezTo>
                      <a:pt x="24463" y="66068"/>
                      <a:pt x="44909" y="76731"/>
                      <a:pt x="75180" y="80961"/>
                    </a:cubicBezTo>
                    <a:lnTo>
                      <a:pt x="74163" y="88249"/>
                    </a:lnTo>
                    <a:close/>
                  </a:path>
                </a:pathLst>
              </a:custGeom>
              <a:solidFill>
                <a:srgbClr val="A15887"/>
              </a:solidFill>
              <a:ln w="5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78" name="Freeform: Shape 1377">
              <a:extLst>
                <a:ext uri="{FF2B5EF4-FFF2-40B4-BE49-F238E27FC236}">
                  <a16:creationId xmlns:a16="http://schemas.microsoft.com/office/drawing/2014/main" id="{10A44FA2-4A50-4C12-BCED-C3944DC75B14}"/>
                </a:ext>
              </a:extLst>
            </p:cNvPr>
            <p:cNvSpPr/>
            <p:nvPr/>
          </p:nvSpPr>
          <p:spPr>
            <a:xfrm>
              <a:off x="7137769" y="865719"/>
              <a:ext cx="347991" cy="347991"/>
            </a:xfrm>
            <a:custGeom>
              <a:avLst/>
              <a:gdLst>
                <a:gd name="connsiteX0" fmla="*/ 173996 w 347991"/>
                <a:gd name="connsiteY0" fmla="*/ 347991 h 347991"/>
                <a:gd name="connsiteX1" fmla="*/ 0 w 347991"/>
                <a:gd name="connsiteY1" fmla="*/ 173996 h 347991"/>
                <a:gd name="connsiteX2" fmla="*/ 173996 w 347991"/>
                <a:gd name="connsiteY2" fmla="*/ 0 h 347991"/>
                <a:gd name="connsiteX3" fmla="*/ 347991 w 347991"/>
                <a:gd name="connsiteY3" fmla="*/ 173996 h 347991"/>
                <a:gd name="connsiteX4" fmla="*/ 173996 w 347991"/>
                <a:gd name="connsiteY4" fmla="*/ 347991 h 347991"/>
                <a:gd name="connsiteX5" fmla="*/ 173996 w 347991"/>
                <a:gd name="connsiteY5" fmla="*/ 69598 h 347991"/>
                <a:gd name="connsiteX6" fmla="*/ 69598 w 347991"/>
                <a:gd name="connsiteY6" fmla="*/ 173996 h 347991"/>
                <a:gd name="connsiteX7" fmla="*/ 173996 w 347991"/>
                <a:gd name="connsiteY7" fmla="*/ 278393 h 347991"/>
                <a:gd name="connsiteX8" fmla="*/ 278393 w 347991"/>
                <a:gd name="connsiteY8" fmla="*/ 173996 h 347991"/>
                <a:gd name="connsiteX9" fmla="*/ 173996 w 347991"/>
                <a:gd name="connsiteY9" fmla="*/ 69598 h 34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991" h="347991">
                  <a:moveTo>
                    <a:pt x="173996" y="347991"/>
                  </a:moveTo>
                  <a:cubicBezTo>
                    <a:pt x="78060" y="347991"/>
                    <a:pt x="0" y="269931"/>
                    <a:pt x="0" y="173996"/>
                  </a:cubicBezTo>
                  <a:cubicBezTo>
                    <a:pt x="0" y="78060"/>
                    <a:pt x="78060" y="0"/>
                    <a:pt x="173996" y="0"/>
                  </a:cubicBezTo>
                  <a:cubicBezTo>
                    <a:pt x="269931" y="0"/>
                    <a:pt x="347991" y="78060"/>
                    <a:pt x="347991" y="173996"/>
                  </a:cubicBezTo>
                  <a:cubicBezTo>
                    <a:pt x="347991" y="269931"/>
                    <a:pt x="269931" y="347991"/>
                    <a:pt x="173996" y="347991"/>
                  </a:cubicBezTo>
                  <a:close/>
                  <a:moveTo>
                    <a:pt x="173996" y="69598"/>
                  </a:moveTo>
                  <a:cubicBezTo>
                    <a:pt x="116427" y="69598"/>
                    <a:pt x="69598" y="116428"/>
                    <a:pt x="69598" y="173996"/>
                  </a:cubicBezTo>
                  <a:cubicBezTo>
                    <a:pt x="69598" y="231564"/>
                    <a:pt x="116427" y="278393"/>
                    <a:pt x="173996" y="278393"/>
                  </a:cubicBezTo>
                  <a:cubicBezTo>
                    <a:pt x="231564" y="278393"/>
                    <a:pt x="278393" y="231564"/>
                    <a:pt x="278393" y="173996"/>
                  </a:cubicBezTo>
                  <a:cubicBezTo>
                    <a:pt x="278393" y="116428"/>
                    <a:pt x="231564" y="69598"/>
                    <a:pt x="173996" y="69598"/>
                  </a:cubicBezTo>
                  <a:close/>
                </a:path>
              </a:pathLst>
            </a:custGeom>
            <a:solidFill>
              <a:srgbClr val="A15887"/>
            </a:solidFill>
            <a:ln w="5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9" name="Freeform: Shape 1378">
              <a:extLst>
                <a:ext uri="{FF2B5EF4-FFF2-40B4-BE49-F238E27FC236}">
                  <a16:creationId xmlns:a16="http://schemas.microsoft.com/office/drawing/2014/main" id="{FC67A557-3B98-43A4-9CA0-63E0F2DAAFD2}"/>
                </a:ext>
              </a:extLst>
            </p:cNvPr>
            <p:cNvSpPr/>
            <p:nvPr/>
          </p:nvSpPr>
          <p:spPr>
            <a:xfrm>
              <a:off x="7381362" y="1109292"/>
              <a:ext cx="232908" cy="222663"/>
            </a:xfrm>
            <a:custGeom>
              <a:avLst/>
              <a:gdLst>
                <a:gd name="connsiteX0" fmla="*/ 198108 w 232908"/>
                <a:gd name="connsiteY0" fmla="*/ 222663 h 222663"/>
                <a:gd name="connsiteX1" fmla="*/ 174320 w 232908"/>
                <a:gd name="connsiteY1" fmla="*/ 213250 h 222663"/>
                <a:gd name="connsiteX2" fmla="*/ 11012 w 232908"/>
                <a:gd name="connsiteY2" fmla="*/ 60205 h 222663"/>
                <a:gd name="connsiteX3" fmla="*/ 9415 w 232908"/>
                <a:gd name="connsiteY3" fmla="*/ 11031 h 222663"/>
                <a:gd name="connsiteX4" fmla="*/ 58589 w 232908"/>
                <a:gd name="connsiteY4" fmla="*/ 9434 h 222663"/>
                <a:gd name="connsiteX5" fmla="*/ 221897 w 232908"/>
                <a:gd name="connsiteY5" fmla="*/ 162478 h 222663"/>
                <a:gd name="connsiteX6" fmla="*/ 223494 w 232908"/>
                <a:gd name="connsiteY6" fmla="*/ 211653 h 222663"/>
                <a:gd name="connsiteX7" fmla="*/ 198108 w 232908"/>
                <a:gd name="connsiteY7" fmla="*/ 222663 h 22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908" h="222663">
                  <a:moveTo>
                    <a:pt x="198108" y="222663"/>
                  </a:moveTo>
                  <a:cubicBezTo>
                    <a:pt x="189578" y="222663"/>
                    <a:pt x="181032" y="219554"/>
                    <a:pt x="174320" y="213250"/>
                  </a:cubicBezTo>
                  <a:lnTo>
                    <a:pt x="11012" y="60205"/>
                  </a:lnTo>
                  <a:cubicBezTo>
                    <a:pt x="-3023" y="47070"/>
                    <a:pt x="-3737" y="25049"/>
                    <a:pt x="9415" y="11031"/>
                  </a:cubicBezTo>
                  <a:cubicBezTo>
                    <a:pt x="22532" y="-3038"/>
                    <a:pt x="44554" y="-3735"/>
                    <a:pt x="58589" y="9434"/>
                  </a:cubicBezTo>
                  <a:lnTo>
                    <a:pt x="221897" y="162478"/>
                  </a:lnTo>
                  <a:cubicBezTo>
                    <a:pt x="235932" y="175613"/>
                    <a:pt x="236646" y="197634"/>
                    <a:pt x="223494" y="211653"/>
                  </a:cubicBezTo>
                  <a:cubicBezTo>
                    <a:pt x="216646" y="218976"/>
                    <a:pt x="207386" y="222663"/>
                    <a:pt x="198108" y="222663"/>
                  </a:cubicBezTo>
                  <a:close/>
                </a:path>
              </a:pathLst>
            </a:custGeom>
            <a:solidFill>
              <a:srgbClr val="A15887"/>
            </a:solidFill>
            <a:ln w="5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1" name="Freeform: Shape 1380">
              <a:extLst>
                <a:ext uri="{FF2B5EF4-FFF2-40B4-BE49-F238E27FC236}">
                  <a16:creationId xmlns:a16="http://schemas.microsoft.com/office/drawing/2014/main" id="{328938E6-8735-4D68-9509-89EC3C56E7C9}"/>
                </a:ext>
              </a:extLst>
            </p:cNvPr>
            <p:cNvSpPr/>
            <p:nvPr/>
          </p:nvSpPr>
          <p:spPr>
            <a:xfrm>
              <a:off x="7497816" y="3233291"/>
              <a:ext cx="319700" cy="569922"/>
            </a:xfrm>
            <a:custGeom>
              <a:avLst/>
              <a:gdLst>
                <a:gd name="connsiteX0" fmla="*/ 8955 w 319700"/>
                <a:gd name="connsiteY0" fmla="*/ 477777 h 569922"/>
                <a:gd name="connsiteX1" fmla="*/ 18374 w 319700"/>
                <a:gd name="connsiteY1" fmla="*/ 455250 h 569922"/>
                <a:gd name="connsiteX2" fmla="*/ 17484 w 319700"/>
                <a:gd name="connsiteY2" fmla="*/ 451710 h 569922"/>
                <a:gd name="connsiteX3" fmla="*/ 17837 w 319700"/>
                <a:gd name="connsiteY3" fmla="*/ 450860 h 569922"/>
                <a:gd name="connsiteX4" fmla="*/ 82218 w 319700"/>
                <a:gd name="connsiteY4" fmla="*/ 451099 h 569922"/>
                <a:gd name="connsiteX5" fmla="*/ 109455 w 319700"/>
                <a:gd name="connsiteY5" fmla="*/ 528678 h 569922"/>
                <a:gd name="connsiteX6" fmla="*/ 107642 w 319700"/>
                <a:gd name="connsiteY6" fmla="*/ 564189 h 569922"/>
                <a:gd name="connsiteX7" fmla="*/ 145299 w 319700"/>
                <a:gd name="connsiteY7" fmla="*/ 392257 h 569922"/>
                <a:gd name="connsiteX8" fmla="*/ 142820 w 319700"/>
                <a:gd name="connsiteY8" fmla="*/ 347683 h 569922"/>
                <a:gd name="connsiteX9" fmla="*/ 137124 w 319700"/>
                <a:gd name="connsiteY9" fmla="*/ 311543 h 569922"/>
                <a:gd name="connsiteX10" fmla="*/ 54080 w 319700"/>
                <a:gd name="connsiteY10" fmla="*/ 134063 h 569922"/>
                <a:gd name="connsiteX11" fmla="*/ 7731 w 319700"/>
                <a:gd name="connsiteY11" fmla="*/ 85975 h 569922"/>
                <a:gd name="connsiteX12" fmla="*/ 0 w 319700"/>
                <a:gd name="connsiteY12" fmla="*/ 62745 h 569922"/>
                <a:gd name="connsiteX13" fmla="*/ 6806 w 319700"/>
                <a:gd name="connsiteY13" fmla="*/ 26569 h 569922"/>
                <a:gd name="connsiteX14" fmla="*/ 19013 w 319700"/>
                <a:gd name="connsiteY14" fmla="*/ 14769 h 569922"/>
                <a:gd name="connsiteX15" fmla="*/ 71910 w 319700"/>
                <a:gd name="connsiteY15" fmla="*/ 27124 h 569922"/>
                <a:gd name="connsiteX16" fmla="*/ 82304 w 319700"/>
                <a:gd name="connsiteY16" fmla="*/ 83460 h 569922"/>
                <a:gd name="connsiteX17" fmla="*/ 61663 w 319700"/>
                <a:gd name="connsiteY17" fmla="*/ 129476 h 569922"/>
                <a:gd name="connsiteX18" fmla="*/ 64475 w 319700"/>
                <a:gd name="connsiteY18" fmla="*/ 132990 h 569922"/>
                <a:gd name="connsiteX19" fmla="*/ 108464 w 319700"/>
                <a:gd name="connsiteY19" fmla="*/ 202681 h 569922"/>
                <a:gd name="connsiteX20" fmla="*/ 118925 w 319700"/>
                <a:gd name="connsiteY20" fmla="*/ 121302 h 569922"/>
                <a:gd name="connsiteX21" fmla="*/ 164228 w 319700"/>
                <a:gd name="connsiteY21" fmla="*/ 55927 h 569922"/>
                <a:gd name="connsiteX22" fmla="*/ 228280 w 319700"/>
                <a:gd name="connsiteY22" fmla="*/ 73585 h 569922"/>
                <a:gd name="connsiteX23" fmla="*/ 228379 w 319700"/>
                <a:gd name="connsiteY23" fmla="*/ 74508 h 569922"/>
                <a:gd name="connsiteX24" fmla="*/ 221171 w 319700"/>
                <a:gd name="connsiteY24" fmla="*/ 78918 h 569922"/>
                <a:gd name="connsiteX25" fmla="*/ 228279 w 319700"/>
                <a:gd name="connsiteY25" fmla="*/ 110999 h 569922"/>
                <a:gd name="connsiteX26" fmla="*/ 228638 w 319700"/>
                <a:gd name="connsiteY26" fmla="*/ 111055 h 569922"/>
                <a:gd name="connsiteX27" fmla="*/ 224014 w 319700"/>
                <a:gd name="connsiteY27" fmla="*/ 137281 h 569922"/>
                <a:gd name="connsiteX28" fmla="*/ 134091 w 319700"/>
                <a:gd name="connsiteY28" fmla="*/ 250472 h 569922"/>
                <a:gd name="connsiteX29" fmla="*/ 129799 w 319700"/>
                <a:gd name="connsiteY29" fmla="*/ 252655 h 569922"/>
                <a:gd name="connsiteX30" fmla="*/ 145631 w 319700"/>
                <a:gd name="connsiteY30" fmla="*/ 309805 h 569922"/>
                <a:gd name="connsiteX31" fmla="*/ 152956 w 319700"/>
                <a:gd name="connsiteY31" fmla="*/ 361629 h 569922"/>
                <a:gd name="connsiteX32" fmla="*/ 152660 w 319700"/>
                <a:gd name="connsiteY32" fmla="*/ 427509 h 569922"/>
                <a:gd name="connsiteX33" fmla="*/ 152771 w 319700"/>
                <a:gd name="connsiteY33" fmla="*/ 426732 h 569922"/>
                <a:gd name="connsiteX34" fmla="*/ 189576 w 319700"/>
                <a:gd name="connsiteY34" fmla="*/ 364477 h 569922"/>
                <a:gd name="connsiteX35" fmla="*/ 288474 w 319700"/>
                <a:gd name="connsiteY35" fmla="*/ 313940 h 569922"/>
                <a:gd name="connsiteX36" fmla="*/ 319464 w 319700"/>
                <a:gd name="connsiteY36" fmla="*/ 333624 h 569922"/>
                <a:gd name="connsiteX37" fmla="*/ 319339 w 319700"/>
                <a:gd name="connsiteY37" fmla="*/ 334441 h 569922"/>
                <a:gd name="connsiteX38" fmla="*/ 306060 w 319700"/>
                <a:gd name="connsiteY38" fmla="*/ 340840 h 569922"/>
                <a:gd name="connsiteX39" fmla="*/ 298851 w 319700"/>
                <a:gd name="connsiteY39" fmla="*/ 345249 h 569922"/>
                <a:gd name="connsiteX40" fmla="*/ 305959 w 319700"/>
                <a:gd name="connsiteY40" fmla="*/ 377331 h 569922"/>
                <a:gd name="connsiteX41" fmla="*/ 306319 w 319700"/>
                <a:gd name="connsiteY41" fmla="*/ 377386 h 569922"/>
                <a:gd name="connsiteX42" fmla="*/ 307058 w 319700"/>
                <a:gd name="connsiteY42" fmla="*/ 377498 h 569922"/>
                <a:gd name="connsiteX43" fmla="*/ 274765 w 319700"/>
                <a:gd name="connsiteY43" fmla="*/ 428064 h 569922"/>
                <a:gd name="connsiteX44" fmla="*/ 143671 w 319700"/>
                <a:gd name="connsiteY44" fmla="*/ 485584 h 569922"/>
                <a:gd name="connsiteX45" fmla="*/ 143634 w 319700"/>
                <a:gd name="connsiteY45" fmla="*/ 485584 h 569922"/>
                <a:gd name="connsiteX46" fmla="*/ 114744 w 319700"/>
                <a:gd name="connsiteY46" fmla="*/ 569922 h 569922"/>
                <a:gd name="connsiteX47" fmla="*/ 11541 w 319700"/>
                <a:gd name="connsiteY47" fmla="*/ 569922 h 569922"/>
                <a:gd name="connsiteX48" fmla="*/ 10505 w 319700"/>
                <a:gd name="connsiteY48" fmla="*/ 566445 h 569922"/>
                <a:gd name="connsiteX49" fmla="*/ 39062 w 319700"/>
                <a:gd name="connsiteY49" fmla="*/ 564744 h 569922"/>
                <a:gd name="connsiteX50" fmla="*/ 16091 w 319700"/>
                <a:gd name="connsiteY50" fmla="*/ 536483 h 569922"/>
                <a:gd name="connsiteX51" fmla="*/ 15610 w 319700"/>
                <a:gd name="connsiteY51" fmla="*/ 535928 h 569922"/>
                <a:gd name="connsiteX52" fmla="*/ 3921 w 319700"/>
                <a:gd name="connsiteY52" fmla="*/ 521539 h 569922"/>
                <a:gd name="connsiteX53" fmla="*/ 3919 w 319700"/>
                <a:gd name="connsiteY53" fmla="*/ 521533 h 569922"/>
                <a:gd name="connsiteX54" fmla="*/ 8952 w 319700"/>
                <a:gd name="connsiteY54" fmla="*/ 477779 h 569922"/>
                <a:gd name="connsiteX55" fmla="*/ 8955 w 319700"/>
                <a:gd name="connsiteY55" fmla="*/ 477777 h 56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9700" h="569922">
                  <a:moveTo>
                    <a:pt x="8955" y="477777"/>
                  </a:moveTo>
                  <a:cubicBezTo>
                    <a:pt x="20787" y="478518"/>
                    <a:pt x="27326" y="463818"/>
                    <a:pt x="18374" y="455250"/>
                  </a:cubicBezTo>
                  <a:lnTo>
                    <a:pt x="17484" y="451710"/>
                  </a:lnTo>
                  <a:cubicBezTo>
                    <a:pt x="17601" y="451426"/>
                    <a:pt x="17719" y="451143"/>
                    <a:pt x="17837" y="450860"/>
                  </a:cubicBezTo>
                  <a:cubicBezTo>
                    <a:pt x="29803" y="422329"/>
                    <a:pt x="70354" y="422526"/>
                    <a:pt x="82218" y="451099"/>
                  </a:cubicBezTo>
                  <a:cubicBezTo>
                    <a:pt x="92748" y="476460"/>
                    <a:pt x="106154" y="501864"/>
                    <a:pt x="109455" y="528678"/>
                  </a:cubicBezTo>
                  <a:cubicBezTo>
                    <a:pt x="110934" y="540515"/>
                    <a:pt x="110269" y="552574"/>
                    <a:pt x="107642" y="564189"/>
                  </a:cubicBezTo>
                  <a:cubicBezTo>
                    <a:pt x="132315" y="510294"/>
                    <a:pt x="145299" y="451442"/>
                    <a:pt x="145299" y="392257"/>
                  </a:cubicBezTo>
                  <a:cubicBezTo>
                    <a:pt x="145299" y="377387"/>
                    <a:pt x="144485" y="362516"/>
                    <a:pt x="142820" y="347683"/>
                  </a:cubicBezTo>
                  <a:cubicBezTo>
                    <a:pt x="141452" y="335550"/>
                    <a:pt x="139565" y="323492"/>
                    <a:pt x="137124" y="311543"/>
                  </a:cubicBezTo>
                  <a:cubicBezTo>
                    <a:pt x="123918" y="246958"/>
                    <a:pt x="95324" y="185443"/>
                    <a:pt x="54080" y="134063"/>
                  </a:cubicBezTo>
                  <a:cubicBezTo>
                    <a:pt x="34253" y="123225"/>
                    <a:pt x="17718" y="106283"/>
                    <a:pt x="7731" y="85975"/>
                  </a:cubicBezTo>
                  <a:cubicBezTo>
                    <a:pt x="4143" y="78651"/>
                    <a:pt x="1332" y="70772"/>
                    <a:pt x="0" y="62745"/>
                  </a:cubicBezTo>
                  <a:cubicBezTo>
                    <a:pt x="2256" y="63041"/>
                    <a:pt x="8508" y="28677"/>
                    <a:pt x="6806" y="26569"/>
                  </a:cubicBezTo>
                  <a:cubicBezTo>
                    <a:pt x="9951" y="21797"/>
                    <a:pt x="15579" y="19425"/>
                    <a:pt x="19013" y="14769"/>
                  </a:cubicBezTo>
                  <a:cubicBezTo>
                    <a:pt x="36093" y="-8388"/>
                    <a:pt x="59625" y="-4345"/>
                    <a:pt x="71910" y="27124"/>
                  </a:cubicBezTo>
                  <a:cubicBezTo>
                    <a:pt x="98153" y="40368"/>
                    <a:pt x="98406" y="62334"/>
                    <a:pt x="82304" y="83460"/>
                  </a:cubicBezTo>
                  <a:cubicBezTo>
                    <a:pt x="72059" y="96901"/>
                    <a:pt x="70652" y="115087"/>
                    <a:pt x="61663" y="129476"/>
                  </a:cubicBezTo>
                  <a:cubicBezTo>
                    <a:pt x="62588" y="130660"/>
                    <a:pt x="63550" y="131807"/>
                    <a:pt x="64475" y="132990"/>
                  </a:cubicBezTo>
                  <a:cubicBezTo>
                    <a:pt x="81433" y="154741"/>
                    <a:pt x="96100" y="178120"/>
                    <a:pt x="108464" y="202681"/>
                  </a:cubicBezTo>
                  <a:cubicBezTo>
                    <a:pt x="104970" y="175384"/>
                    <a:pt x="110129" y="142500"/>
                    <a:pt x="118925" y="121302"/>
                  </a:cubicBezTo>
                  <a:cubicBezTo>
                    <a:pt x="128936" y="97148"/>
                    <a:pt x="147703" y="76807"/>
                    <a:pt x="164228" y="55927"/>
                  </a:cubicBezTo>
                  <a:cubicBezTo>
                    <a:pt x="184079" y="30846"/>
                    <a:pt x="224783" y="41792"/>
                    <a:pt x="228280" y="73585"/>
                  </a:cubicBezTo>
                  <a:cubicBezTo>
                    <a:pt x="228314" y="73893"/>
                    <a:pt x="228347" y="74201"/>
                    <a:pt x="228379" y="74508"/>
                  </a:cubicBezTo>
                  <a:cubicBezTo>
                    <a:pt x="225925" y="75893"/>
                    <a:pt x="223520" y="77364"/>
                    <a:pt x="221171" y="78918"/>
                  </a:cubicBezTo>
                  <a:cubicBezTo>
                    <a:pt x="207773" y="87779"/>
                    <a:pt x="212403" y="108549"/>
                    <a:pt x="228279" y="110999"/>
                  </a:cubicBezTo>
                  <a:lnTo>
                    <a:pt x="228638" y="111055"/>
                  </a:lnTo>
                  <a:cubicBezTo>
                    <a:pt x="227750" y="119895"/>
                    <a:pt x="226234" y="128662"/>
                    <a:pt x="224014" y="137281"/>
                  </a:cubicBezTo>
                  <a:cubicBezTo>
                    <a:pt x="245215" y="219269"/>
                    <a:pt x="199445" y="249131"/>
                    <a:pt x="134091" y="250472"/>
                  </a:cubicBezTo>
                  <a:cubicBezTo>
                    <a:pt x="132648" y="251212"/>
                    <a:pt x="131242" y="251952"/>
                    <a:pt x="129799" y="252655"/>
                  </a:cubicBezTo>
                  <a:cubicBezTo>
                    <a:pt x="136421" y="271298"/>
                    <a:pt x="141711" y="290422"/>
                    <a:pt x="145631" y="309805"/>
                  </a:cubicBezTo>
                  <a:cubicBezTo>
                    <a:pt x="149146" y="326931"/>
                    <a:pt x="151587" y="344243"/>
                    <a:pt x="152956" y="361629"/>
                  </a:cubicBezTo>
                  <a:cubicBezTo>
                    <a:pt x="154658" y="383564"/>
                    <a:pt x="154509" y="405610"/>
                    <a:pt x="152660" y="427509"/>
                  </a:cubicBezTo>
                  <a:lnTo>
                    <a:pt x="152771" y="426732"/>
                  </a:lnTo>
                  <a:cubicBezTo>
                    <a:pt x="157468" y="402614"/>
                    <a:pt x="170563" y="380087"/>
                    <a:pt x="189576" y="364477"/>
                  </a:cubicBezTo>
                  <a:cubicBezTo>
                    <a:pt x="217900" y="341210"/>
                    <a:pt x="257917" y="332642"/>
                    <a:pt x="288474" y="313940"/>
                  </a:cubicBezTo>
                  <a:cubicBezTo>
                    <a:pt x="303182" y="304937"/>
                    <a:pt x="322031" y="316571"/>
                    <a:pt x="319464" y="333624"/>
                  </a:cubicBezTo>
                  <a:lnTo>
                    <a:pt x="319339" y="334441"/>
                  </a:lnTo>
                  <a:cubicBezTo>
                    <a:pt x="314789" y="336290"/>
                    <a:pt x="310350" y="338436"/>
                    <a:pt x="306060" y="340840"/>
                  </a:cubicBezTo>
                  <a:cubicBezTo>
                    <a:pt x="303605" y="342225"/>
                    <a:pt x="301200" y="343696"/>
                    <a:pt x="298851" y="345249"/>
                  </a:cubicBezTo>
                  <a:cubicBezTo>
                    <a:pt x="285453" y="354111"/>
                    <a:pt x="290083" y="374881"/>
                    <a:pt x="305959" y="377331"/>
                  </a:cubicBezTo>
                  <a:lnTo>
                    <a:pt x="306319" y="377386"/>
                  </a:lnTo>
                  <a:cubicBezTo>
                    <a:pt x="306578" y="377424"/>
                    <a:pt x="306800" y="377461"/>
                    <a:pt x="307058" y="377498"/>
                  </a:cubicBezTo>
                  <a:cubicBezTo>
                    <a:pt x="299253" y="396030"/>
                    <a:pt x="288378" y="413230"/>
                    <a:pt x="274765" y="428064"/>
                  </a:cubicBezTo>
                  <a:cubicBezTo>
                    <a:pt x="261510" y="499636"/>
                    <a:pt x="204574" y="506426"/>
                    <a:pt x="143671" y="485584"/>
                  </a:cubicBezTo>
                  <a:lnTo>
                    <a:pt x="143634" y="485584"/>
                  </a:lnTo>
                  <a:cubicBezTo>
                    <a:pt x="136976" y="514585"/>
                    <a:pt x="127247" y="542919"/>
                    <a:pt x="114744" y="569922"/>
                  </a:cubicBezTo>
                  <a:lnTo>
                    <a:pt x="11541" y="569922"/>
                  </a:lnTo>
                  <a:cubicBezTo>
                    <a:pt x="11171" y="568775"/>
                    <a:pt x="10838" y="567592"/>
                    <a:pt x="10505" y="566445"/>
                  </a:cubicBezTo>
                  <a:cubicBezTo>
                    <a:pt x="20049" y="567037"/>
                    <a:pt x="29666" y="566482"/>
                    <a:pt x="39062" y="564744"/>
                  </a:cubicBezTo>
                  <a:cubicBezTo>
                    <a:pt x="31405" y="555348"/>
                    <a:pt x="23748" y="545878"/>
                    <a:pt x="16091" y="536483"/>
                  </a:cubicBezTo>
                  <a:cubicBezTo>
                    <a:pt x="15906" y="536298"/>
                    <a:pt x="15758" y="536113"/>
                    <a:pt x="15610" y="535928"/>
                  </a:cubicBezTo>
                  <a:cubicBezTo>
                    <a:pt x="11726" y="531119"/>
                    <a:pt x="7805" y="526347"/>
                    <a:pt x="3921" y="521539"/>
                  </a:cubicBezTo>
                  <a:lnTo>
                    <a:pt x="3919" y="521533"/>
                  </a:lnTo>
                  <a:cubicBezTo>
                    <a:pt x="3676" y="506771"/>
                    <a:pt x="5445" y="492058"/>
                    <a:pt x="8952" y="477779"/>
                  </a:cubicBezTo>
                  <a:lnTo>
                    <a:pt x="8955" y="47777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5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2276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8">
            <a:extLst>
              <a:ext uri="{FF2B5EF4-FFF2-40B4-BE49-F238E27FC236}">
                <a16:creationId xmlns:a16="http://schemas.microsoft.com/office/drawing/2014/main" id="{6DF5F9AD-1E14-4285-873A-05A2437E5681}"/>
              </a:ext>
            </a:extLst>
          </p:cNvPr>
          <p:cNvSpPr txBox="1">
            <a:spLocks/>
          </p:cNvSpPr>
          <p:nvPr/>
        </p:nvSpPr>
        <p:spPr>
          <a:xfrm>
            <a:off x="4572000" y="1254843"/>
            <a:ext cx="4450080" cy="109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dirty="0"/>
              <a:t>5. </a:t>
            </a:r>
            <a:r>
              <a:rPr lang="fr-FR" dirty="0"/>
              <a:t>Partagez votre localisation actuel facilement</a:t>
            </a:r>
            <a:endParaRPr lang="en-US" dirty="0"/>
          </a:p>
        </p:txBody>
      </p:sp>
      <p:sp>
        <p:nvSpPr>
          <p:cNvPr id="12" name="Google Shape;635;p48">
            <a:extLst>
              <a:ext uri="{FF2B5EF4-FFF2-40B4-BE49-F238E27FC236}">
                <a16:creationId xmlns:a16="http://schemas.microsoft.com/office/drawing/2014/main" id="{576AD9A9-397D-448E-88A8-2679EF689B12}"/>
              </a:ext>
            </a:extLst>
          </p:cNvPr>
          <p:cNvSpPr txBox="1">
            <a:spLocks/>
          </p:cNvSpPr>
          <p:nvPr/>
        </p:nvSpPr>
        <p:spPr>
          <a:xfrm>
            <a:off x="4572001" y="2347479"/>
            <a:ext cx="3516000" cy="196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l">
              <a:buFont typeface="Raleway Medium"/>
              <a:buNone/>
            </a:pPr>
            <a:r>
              <a:rPr lang="fr-FR" dirty="0"/>
              <a:t>Vous pouvez envoyer un message SMS contenant votre emplacement actuel à une liste prédéfinie des contacts .</a:t>
            </a:r>
          </a:p>
          <a:p>
            <a:pPr marL="0" indent="0" algn="l">
              <a:buFont typeface="Raleway Medium"/>
              <a:buNone/>
            </a:pPr>
            <a:r>
              <a:rPr lang="fr-FR" dirty="0"/>
              <a:t>Vous pouvez personnaliser la liste et le message à partir de l’écran des paramètres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3AD391C-5470-495E-A8B2-C0109EE42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859" y="714747"/>
            <a:ext cx="3378451" cy="31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75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637B54-FB88-464B-99F8-646790384280}"/>
              </a:ext>
            </a:extLst>
          </p:cNvPr>
          <p:cNvGrpSpPr/>
          <p:nvPr/>
        </p:nvGrpSpPr>
        <p:grpSpPr>
          <a:xfrm>
            <a:off x="414184" y="255123"/>
            <a:ext cx="2280846" cy="4633253"/>
            <a:chOff x="414184" y="255123"/>
            <a:chExt cx="2280846" cy="4633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B90FB1-F929-407E-9478-F68D81659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" b="5276"/>
            <a:stretch/>
          </p:blipFill>
          <p:spPr>
            <a:xfrm>
              <a:off x="529126" y="367690"/>
              <a:ext cx="2025524" cy="43884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5AEA41-99FF-408B-876D-5660DD83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184" y="255123"/>
              <a:ext cx="2280846" cy="4633253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F2A0125-9C27-4A51-8ACC-A396A4251908}"/>
              </a:ext>
            </a:extLst>
          </p:cNvPr>
          <p:cNvSpPr/>
          <p:nvPr/>
        </p:nvSpPr>
        <p:spPr>
          <a:xfrm>
            <a:off x="586232" y="3687521"/>
            <a:ext cx="1936750" cy="407276"/>
          </a:xfrm>
          <a:custGeom>
            <a:avLst/>
            <a:gdLst>
              <a:gd name="connsiteX0" fmla="*/ 0 w 1936750"/>
              <a:gd name="connsiteY0" fmla="*/ 0 h 407276"/>
              <a:gd name="connsiteX1" fmla="*/ 445453 w 1936750"/>
              <a:gd name="connsiteY1" fmla="*/ 0 h 407276"/>
              <a:gd name="connsiteX2" fmla="*/ 890905 w 1936750"/>
              <a:gd name="connsiteY2" fmla="*/ 0 h 407276"/>
              <a:gd name="connsiteX3" fmla="*/ 1394460 w 1936750"/>
              <a:gd name="connsiteY3" fmla="*/ 0 h 407276"/>
              <a:gd name="connsiteX4" fmla="*/ 1936750 w 1936750"/>
              <a:gd name="connsiteY4" fmla="*/ 0 h 407276"/>
              <a:gd name="connsiteX5" fmla="*/ 1936750 w 1936750"/>
              <a:gd name="connsiteY5" fmla="*/ 407276 h 407276"/>
              <a:gd name="connsiteX6" fmla="*/ 1413828 w 1936750"/>
              <a:gd name="connsiteY6" fmla="*/ 407276 h 407276"/>
              <a:gd name="connsiteX7" fmla="*/ 890905 w 1936750"/>
              <a:gd name="connsiteY7" fmla="*/ 407276 h 407276"/>
              <a:gd name="connsiteX8" fmla="*/ 0 w 1936750"/>
              <a:gd name="connsiteY8" fmla="*/ 407276 h 407276"/>
              <a:gd name="connsiteX9" fmla="*/ 0 w 1936750"/>
              <a:gd name="connsiteY9" fmla="*/ 0 h 4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6750" h="407276" extrusionOk="0">
                <a:moveTo>
                  <a:pt x="0" y="0"/>
                </a:moveTo>
                <a:cubicBezTo>
                  <a:pt x="90362" y="-38336"/>
                  <a:pt x="245580" y="50493"/>
                  <a:pt x="445453" y="0"/>
                </a:cubicBezTo>
                <a:cubicBezTo>
                  <a:pt x="645326" y="-50493"/>
                  <a:pt x="728631" y="18521"/>
                  <a:pt x="890905" y="0"/>
                </a:cubicBezTo>
                <a:cubicBezTo>
                  <a:pt x="1053179" y="-18521"/>
                  <a:pt x="1166187" y="35532"/>
                  <a:pt x="1394460" y="0"/>
                </a:cubicBezTo>
                <a:cubicBezTo>
                  <a:pt x="1622734" y="-35532"/>
                  <a:pt x="1705571" y="11176"/>
                  <a:pt x="1936750" y="0"/>
                </a:cubicBezTo>
                <a:cubicBezTo>
                  <a:pt x="1981897" y="185399"/>
                  <a:pt x="1903692" y="262735"/>
                  <a:pt x="1936750" y="407276"/>
                </a:cubicBezTo>
                <a:cubicBezTo>
                  <a:pt x="1738592" y="464510"/>
                  <a:pt x="1631851" y="353418"/>
                  <a:pt x="1413828" y="407276"/>
                </a:cubicBezTo>
                <a:cubicBezTo>
                  <a:pt x="1195805" y="461134"/>
                  <a:pt x="1094190" y="345655"/>
                  <a:pt x="890905" y="407276"/>
                </a:cubicBezTo>
                <a:cubicBezTo>
                  <a:pt x="687620" y="468897"/>
                  <a:pt x="313707" y="301019"/>
                  <a:pt x="0" y="407276"/>
                </a:cubicBezTo>
                <a:cubicBezTo>
                  <a:pt x="-808" y="225877"/>
                  <a:pt x="25678" y="160131"/>
                  <a:pt x="0" y="0"/>
                </a:cubicBezTo>
                <a:close/>
              </a:path>
            </a:pathLst>
          </a:custGeom>
          <a:noFill/>
          <a:ln w="3175">
            <a:solidFill>
              <a:srgbClr val="FF000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985419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22EA43-21B8-494C-9DA7-E23CC977391A}"/>
              </a:ext>
            </a:extLst>
          </p:cNvPr>
          <p:cNvCxnSpPr>
            <a:cxnSpLocks/>
            <a:stCxn id="14" idx="3"/>
            <a:endCxn id="30" idx="1"/>
          </p:cNvCxnSpPr>
          <p:nvPr/>
        </p:nvCxnSpPr>
        <p:spPr>
          <a:xfrm>
            <a:off x="2522982" y="3891159"/>
            <a:ext cx="956891" cy="842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28AA521-F5F8-4B17-8DAE-29A58238144E}"/>
              </a:ext>
            </a:extLst>
          </p:cNvPr>
          <p:cNvSpPr/>
          <p:nvPr/>
        </p:nvSpPr>
        <p:spPr>
          <a:xfrm>
            <a:off x="3479873" y="3204550"/>
            <a:ext cx="2118359" cy="15417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Le message SOS peut être envoyé à partir de l’application mobile, ou à partir du bouton sur la canne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374D99-122E-424B-80FA-4CA6BADC739E}"/>
              </a:ext>
            </a:extLst>
          </p:cNvPr>
          <p:cNvGrpSpPr/>
          <p:nvPr/>
        </p:nvGrpSpPr>
        <p:grpSpPr>
          <a:xfrm>
            <a:off x="6448972" y="245292"/>
            <a:ext cx="2280846" cy="4633253"/>
            <a:chOff x="6276922" y="367690"/>
            <a:chExt cx="2280846" cy="463325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C142747-40E4-450A-B3BF-5D182B55DAC0}"/>
                </a:ext>
              </a:extLst>
            </p:cNvPr>
            <p:cNvGrpSpPr/>
            <p:nvPr/>
          </p:nvGrpSpPr>
          <p:grpSpPr>
            <a:xfrm>
              <a:off x="6276922" y="367690"/>
              <a:ext cx="2280846" cy="4633253"/>
              <a:chOff x="5757709" y="264952"/>
              <a:chExt cx="2280846" cy="463325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BF69C7E-1E7B-4D66-9DF4-840EA21F72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-125" b="1269"/>
              <a:stretch/>
            </p:blipFill>
            <p:spPr>
              <a:xfrm>
                <a:off x="5872651" y="377519"/>
                <a:ext cx="2025524" cy="4388459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A14099B-58DB-4CBC-BEDE-72E20C3DD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7709" y="264952"/>
                <a:ext cx="2280846" cy="4633253"/>
              </a:xfrm>
              <a:prstGeom prst="rect">
                <a:avLst/>
              </a:prstGeom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7904BE9-D4A5-4417-B1DA-C932A261D8A1}"/>
                </a:ext>
              </a:extLst>
            </p:cNvPr>
            <p:cNvSpPr/>
            <p:nvPr/>
          </p:nvSpPr>
          <p:spPr>
            <a:xfrm>
              <a:off x="6429374" y="933450"/>
              <a:ext cx="1952625" cy="2657475"/>
            </a:xfrm>
            <a:prstGeom prst="rect">
              <a:avLst/>
            </a:prstGeom>
            <a:solidFill>
              <a:srgbClr val="171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7A8D94C1-8EF8-498E-8398-D7A762FC7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793" y="536871"/>
            <a:ext cx="2532413" cy="1039978"/>
          </a:xfrm>
          <a:prstGeom prst="rect">
            <a:avLst/>
          </a:prstGeom>
        </p:spPr>
      </p:pic>
      <p:sp>
        <p:nvSpPr>
          <p:cNvPr id="43" name="Google Shape;635;p48">
            <a:extLst>
              <a:ext uri="{FF2B5EF4-FFF2-40B4-BE49-F238E27FC236}">
                <a16:creationId xmlns:a16="http://schemas.microsoft.com/office/drawing/2014/main" id="{53069B13-AA3C-4712-83AD-0EF97432694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731374" y="1636494"/>
            <a:ext cx="1681250" cy="604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SMS </a:t>
            </a:r>
            <a:r>
              <a:rPr lang="en-US" sz="1200" dirty="0" err="1"/>
              <a:t>reçu</a:t>
            </a:r>
            <a:r>
              <a:rPr lang="en-US" sz="1200" dirty="0"/>
              <a:t> par </a:t>
            </a:r>
            <a:r>
              <a:rPr lang="en-US" sz="1200" dirty="0" err="1"/>
              <a:t>Iliass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4113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8">
            <a:extLst>
              <a:ext uri="{FF2B5EF4-FFF2-40B4-BE49-F238E27FC236}">
                <a16:creationId xmlns:a16="http://schemas.microsoft.com/office/drawing/2014/main" id="{6DF5F9AD-1E14-4285-873A-05A2437E5681}"/>
              </a:ext>
            </a:extLst>
          </p:cNvPr>
          <p:cNvSpPr txBox="1">
            <a:spLocks/>
          </p:cNvSpPr>
          <p:nvPr/>
        </p:nvSpPr>
        <p:spPr>
          <a:xfrm>
            <a:off x="2457788" y="511893"/>
            <a:ext cx="4228421" cy="59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nton"/>
              <a:buNone/>
              <a:defRPr sz="2800" b="0" i="0" u="none" strike="noStrike" cap="none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Merci pour </a:t>
            </a:r>
            <a:r>
              <a:rPr lang="en-US" dirty="0" err="1"/>
              <a:t>votre</a:t>
            </a:r>
            <a:r>
              <a:rPr lang="en-US" dirty="0"/>
              <a:t> attention</a:t>
            </a:r>
          </a:p>
        </p:txBody>
      </p:sp>
      <p:sp>
        <p:nvSpPr>
          <p:cNvPr id="12" name="Google Shape;635;p48">
            <a:extLst>
              <a:ext uri="{FF2B5EF4-FFF2-40B4-BE49-F238E27FC236}">
                <a16:creationId xmlns:a16="http://schemas.microsoft.com/office/drawing/2014/main" id="{576AD9A9-397D-448E-88A8-2679EF689B12}"/>
              </a:ext>
            </a:extLst>
          </p:cNvPr>
          <p:cNvSpPr txBox="1">
            <a:spLocks/>
          </p:cNvSpPr>
          <p:nvPr/>
        </p:nvSpPr>
        <p:spPr>
          <a:xfrm>
            <a:off x="2813998" y="1104900"/>
            <a:ext cx="3516000" cy="69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6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>
              <a:buFont typeface="Raleway Medium"/>
              <a:buNone/>
            </a:pPr>
            <a:r>
              <a:rPr lang="fr-FR" dirty="0"/>
              <a:t>Si vous avez des questions, n’hésitez pas à les poser!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5058C3-1AA2-4DC0-B611-6ED848AEC42E}"/>
              </a:ext>
            </a:extLst>
          </p:cNvPr>
          <p:cNvGrpSpPr/>
          <p:nvPr/>
        </p:nvGrpSpPr>
        <p:grpSpPr>
          <a:xfrm>
            <a:off x="3673813" y="1972955"/>
            <a:ext cx="2515657" cy="2715120"/>
            <a:chOff x="3673813" y="1972955"/>
            <a:chExt cx="2515657" cy="27151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FFCC3D5-FB38-4052-B825-626D2DA97EAB}"/>
                </a:ext>
              </a:extLst>
            </p:cNvPr>
            <p:cNvSpPr/>
            <p:nvPr/>
          </p:nvSpPr>
          <p:spPr>
            <a:xfrm>
              <a:off x="4477424" y="2731453"/>
              <a:ext cx="285581" cy="286701"/>
            </a:xfrm>
            <a:custGeom>
              <a:avLst/>
              <a:gdLst>
                <a:gd name="connsiteX0" fmla="*/ 284684 w 285581"/>
                <a:gd name="connsiteY0" fmla="*/ 112687 h 286701"/>
                <a:gd name="connsiteX1" fmla="*/ 147615 w 285581"/>
                <a:gd name="connsiteY1" fmla="*/ 551 h 286701"/>
                <a:gd name="connsiteX2" fmla="*/ 118822 w 285581"/>
                <a:gd name="connsiteY2" fmla="*/ 6922 h 286701"/>
                <a:gd name="connsiteX3" fmla="*/ 127901 w 285581"/>
                <a:gd name="connsiteY3" fmla="*/ 7848 h 286701"/>
                <a:gd name="connsiteX4" fmla="*/ 26504 w 285581"/>
                <a:gd name="connsiteY4" fmla="*/ 72625 h 286701"/>
                <a:gd name="connsiteX5" fmla="*/ 3742 w 285581"/>
                <a:gd name="connsiteY5" fmla="*/ 189782 h 286701"/>
                <a:gd name="connsiteX6" fmla="*/ 83279 w 285581"/>
                <a:gd name="connsiteY6" fmla="*/ 277263 h 286701"/>
                <a:gd name="connsiteX7" fmla="*/ 150925 w 285581"/>
                <a:gd name="connsiteY7" fmla="*/ 286297 h 286701"/>
                <a:gd name="connsiteX8" fmla="*/ 195110 w 285581"/>
                <a:gd name="connsiteY8" fmla="*/ 283282 h 286701"/>
                <a:gd name="connsiteX9" fmla="*/ 241330 w 285581"/>
                <a:gd name="connsiteY9" fmla="*/ 251062 h 286701"/>
                <a:gd name="connsiteX10" fmla="*/ 268670 w 285581"/>
                <a:gd name="connsiteY10" fmla="*/ 201000 h 286701"/>
                <a:gd name="connsiteX11" fmla="*/ 284684 w 285581"/>
                <a:gd name="connsiteY11" fmla="*/ 112687 h 28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581" h="286701">
                  <a:moveTo>
                    <a:pt x="284684" y="112687"/>
                  </a:moveTo>
                  <a:cubicBezTo>
                    <a:pt x="277799" y="43871"/>
                    <a:pt x="216431" y="-6334"/>
                    <a:pt x="147615" y="551"/>
                  </a:cubicBezTo>
                  <a:cubicBezTo>
                    <a:pt x="137800" y="1533"/>
                    <a:pt x="128135" y="3672"/>
                    <a:pt x="118822" y="6922"/>
                  </a:cubicBezTo>
                  <a:lnTo>
                    <a:pt x="127901" y="7848"/>
                  </a:lnTo>
                  <a:cubicBezTo>
                    <a:pt x="87187" y="15992"/>
                    <a:pt x="51007" y="39106"/>
                    <a:pt x="26504" y="72625"/>
                  </a:cubicBezTo>
                  <a:cubicBezTo>
                    <a:pt x="2286" y="106529"/>
                    <a:pt x="-6019" y="149277"/>
                    <a:pt x="3742" y="189782"/>
                  </a:cubicBezTo>
                  <a:cubicBezTo>
                    <a:pt x="14031" y="229538"/>
                    <a:pt x="44403" y="264030"/>
                    <a:pt x="83279" y="277263"/>
                  </a:cubicBezTo>
                  <a:cubicBezTo>
                    <a:pt x="104896" y="284622"/>
                    <a:pt x="128100" y="285521"/>
                    <a:pt x="150925" y="286297"/>
                  </a:cubicBezTo>
                  <a:cubicBezTo>
                    <a:pt x="165740" y="286801"/>
                    <a:pt x="180827" y="287251"/>
                    <a:pt x="195110" y="283282"/>
                  </a:cubicBezTo>
                  <a:cubicBezTo>
                    <a:pt x="213483" y="277590"/>
                    <a:pt x="229634" y="266331"/>
                    <a:pt x="241330" y="251062"/>
                  </a:cubicBezTo>
                  <a:cubicBezTo>
                    <a:pt x="252915" y="235849"/>
                    <a:pt x="262132" y="218971"/>
                    <a:pt x="268670" y="201000"/>
                  </a:cubicBezTo>
                  <a:cubicBezTo>
                    <a:pt x="279740" y="172896"/>
                    <a:pt x="287690" y="142743"/>
                    <a:pt x="284684" y="112687"/>
                  </a:cubicBezTo>
                  <a:close/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030E16B-CAFE-4833-BF7F-01141CC5D188}"/>
                </a:ext>
              </a:extLst>
            </p:cNvPr>
            <p:cNvSpPr/>
            <p:nvPr/>
          </p:nvSpPr>
          <p:spPr>
            <a:xfrm>
              <a:off x="5066285" y="3191168"/>
              <a:ext cx="673106" cy="1491539"/>
            </a:xfrm>
            <a:custGeom>
              <a:avLst/>
              <a:gdLst>
                <a:gd name="connsiteX0" fmla="*/ 18610 w 673106"/>
                <a:gd name="connsiteY0" fmla="*/ 1484669 h 1491539"/>
                <a:gd name="connsiteX1" fmla="*/ 141768 w 673106"/>
                <a:gd name="connsiteY1" fmla="*/ 1163037 h 1491539"/>
                <a:gd name="connsiteX2" fmla="*/ 284591 w 673106"/>
                <a:gd name="connsiteY2" fmla="*/ 1042237 h 1491539"/>
                <a:gd name="connsiteX3" fmla="*/ 417255 w 673106"/>
                <a:gd name="connsiteY3" fmla="*/ 922761 h 1491539"/>
                <a:gd name="connsiteX4" fmla="*/ 615246 w 673106"/>
                <a:gd name="connsiteY4" fmla="*/ 639260 h 1491539"/>
                <a:gd name="connsiteX5" fmla="*/ 670229 w 673106"/>
                <a:gd name="connsiteY5" fmla="*/ 317892 h 1491539"/>
                <a:gd name="connsiteX6" fmla="*/ 553945 w 673106"/>
                <a:gd name="connsiteY6" fmla="*/ 30245 h 1491539"/>
                <a:gd name="connsiteX7" fmla="*/ 526833 w 673106"/>
                <a:gd name="connsiteY7" fmla="*/ 1499 h 1491539"/>
                <a:gd name="connsiteX8" fmla="*/ 519048 w 673106"/>
                <a:gd name="connsiteY8" fmla="*/ 9284 h 1491539"/>
                <a:gd name="connsiteX9" fmla="*/ 656016 w 673106"/>
                <a:gd name="connsiteY9" fmla="*/ 290750 h 1491539"/>
                <a:gd name="connsiteX10" fmla="*/ 614897 w 673106"/>
                <a:gd name="connsiteY10" fmla="*/ 611871 h 1491539"/>
                <a:gd name="connsiteX11" fmla="*/ 422904 w 673106"/>
                <a:gd name="connsiteY11" fmla="*/ 901013 h 1491539"/>
                <a:gd name="connsiteX12" fmla="*/ 294820 w 673106"/>
                <a:gd name="connsiteY12" fmla="*/ 1019763 h 1491539"/>
                <a:gd name="connsiteX13" fmla="*/ 150755 w 673106"/>
                <a:gd name="connsiteY13" fmla="*/ 1139317 h 1491539"/>
                <a:gd name="connsiteX14" fmla="*/ 706 w 673106"/>
                <a:gd name="connsiteY14" fmla="*/ 1445927 h 1491539"/>
                <a:gd name="connsiteX15" fmla="*/ 7994 w 673106"/>
                <a:gd name="connsiteY15" fmla="*/ 1487596 h 1491539"/>
                <a:gd name="connsiteX16" fmla="*/ 14899 w 673106"/>
                <a:gd name="connsiteY16" fmla="*/ 1491206 h 1491539"/>
                <a:gd name="connsiteX17" fmla="*/ 18610 w 673106"/>
                <a:gd name="connsiteY17" fmla="*/ 1484669 h 14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73106" h="1491539">
                  <a:moveTo>
                    <a:pt x="18610" y="1484669"/>
                  </a:moveTo>
                  <a:cubicBezTo>
                    <a:pt x="-13667" y="1363273"/>
                    <a:pt x="58011" y="1244949"/>
                    <a:pt x="141768" y="1163037"/>
                  </a:cubicBezTo>
                  <a:cubicBezTo>
                    <a:pt x="186405" y="1119383"/>
                    <a:pt x="236115" y="1081435"/>
                    <a:pt x="284591" y="1042237"/>
                  </a:cubicBezTo>
                  <a:cubicBezTo>
                    <a:pt x="331107" y="1005036"/>
                    <a:pt x="375404" y="965143"/>
                    <a:pt x="417255" y="922761"/>
                  </a:cubicBezTo>
                  <a:cubicBezTo>
                    <a:pt x="498068" y="840046"/>
                    <a:pt x="568562" y="745518"/>
                    <a:pt x="615246" y="639260"/>
                  </a:cubicBezTo>
                  <a:cubicBezTo>
                    <a:pt x="659639" y="538215"/>
                    <a:pt x="680623" y="428144"/>
                    <a:pt x="670229" y="317892"/>
                  </a:cubicBezTo>
                  <a:cubicBezTo>
                    <a:pt x="660371" y="213328"/>
                    <a:pt x="622891" y="110470"/>
                    <a:pt x="553945" y="30245"/>
                  </a:cubicBezTo>
                  <a:cubicBezTo>
                    <a:pt x="545354" y="20248"/>
                    <a:pt x="536316" y="10666"/>
                    <a:pt x="526833" y="1499"/>
                  </a:cubicBezTo>
                  <a:cubicBezTo>
                    <a:pt x="521747" y="-3439"/>
                    <a:pt x="513954" y="4337"/>
                    <a:pt x="519048" y="9284"/>
                  </a:cubicBezTo>
                  <a:cubicBezTo>
                    <a:pt x="596039" y="84042"/>
                    <a:pt x="640850" y="185352"/>
                    <a:pt x="656016" y="290750"/>
                  </a:cubicBezTo>
                  <a:cubicBezTo>
                    <a:pt x="671656" y="399443"/>
                    <a:pt x="655541" y="510252"/>
                    <a:pt x="614897" y="611871"/>
                  </a:cubicBezTo>
                  <a:cubicBezTo>
                    <a:pt x="571600" y="720123"/>
                    <a:pt x="502749" y="816719"/>
                    <a:pt x="422904" y="901013"/>
                  </a:cubicBezTo>
                  <a:cubicBezTo>
                    <a:pt x="382693" y="943194"/>
                    <a:pt x="339917" y="982853"/>
                    <a:pt x="294820" y="1019763"/>
                  </a:cubicBezTo>
                  <a:cubicBezTo>
                    <a:pt x="246659" y="1059437"/>
                    <a:pt x="196615" y="1096921"/>
                    <a:pt x="150755" y="1139317"/>
                  </a:cubicBezTo>
                  <a:cubicBezTo>
                    <a:pt x="66235" y="1217455"/>
                    <a:pt x="-9729" y="1324938"/>
                    <a:pt x="706" y="1445927"/>
                  </a:cubicBezTo>
                  <a:cubicBezTo>
                    <a:pt x="1922" y="1460002"/>
                    <a:pt x="4361" y="1473944"/>
                    <a:pt x="7994" y="1487596"/>
                  </a:cubicBezTo>
                  <a:cubicBezTo>
                    <a:pt x="8904" y="1490499"/>
                    <a:pt x="11995" y="1492115"/>
                    <a:pt x="14899" y="1491206"/>
                  </a:cubicBezTo>
                  <a:cubicBezTo>
                    <a:pt x="17661" y="1490340"/>
                    <a:pt x="19282" y="1487485"/>
                    <a:pt x="18610" y="1484669"/>
                  </a:cubicBezTo>
                  <a:close/>
                </a:path>
              </a:pathLst>
            </a:custGeom>
            <a:solidFill>
              <a:srgbClr val="F0F0F0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F7A6C4F-574C-45BD-9B97-C0ADCEA06722}"/>
                </a:ext>
              </a:extLst>
            </p:cNvPr>
            <p:cNvSpPr/>
            <p:nvPr/>
          </p:nvSpPr>
          <p:spPr>
            <a:xfrm>
              <a:off x="5257918" y="2829646"/>
              <a:ext cx="931552" cy="1237518"/>
            </a:xfrm>
            <a:custGeom>
              <a:avLst/>
              <a:gdLst>
                <a:gd name="connsiteX0" fmla="*/ 164992 w 931552"/>
                <a:gd name="connsiteY0" fmla="*/ 1155090 h 1237518"/>
                <a:gd name="connsiteX1" fmla="*/ 49338 w 931552"/>
                <a:gd name="connsiteY1" fmla="*/ 876664 h 1237518"/>
                <a:gd name="connsiteX2" fmla="*/ 10704 w 931552"/>
                <a:gd name="connsiteY2" fmla="*/ 577614 h 1237518"/>
                <a:gd name="connsiteX3" fmla="*/ 54624 w 931552"/>
                <a:gd name="connsiteY3" fmla="*/ 276936 h 1237518"/>
                <a:gd name="connsiteX4" fmla="*/ 222021 w 931552"/>
                <a:gd name="connsiteY4" fmla="*/ 48594 h 1237518"/>
                <a:gd name="connsiteX5" fmla="*/ 364238 w 931552"/>
                <a:gd name="connsiteY5" fmla="*/ 11037 h 1237518"/>
                <a:gd name="connsiteX6" fmla="*/ 516548 w 931552"/>
                <a:gd name="connsiteY6" fmla="*/ 47907 h 1237518"/>
                <a:gd name="connsiteX7" fmla="*/ 644991 w 931552"/>
                <a:gd name="connsiteY7" fmla="*/ 132684 h 1237518"/>
                <a:gd name="connsiteX8" fmla="*/ 749634 w 931552"/>
                <a:gd name="connsiteY8" fmla="*/ 235442 h 1237518"/>
                <a:gd name="connsiteX9" fmla="*/ 894509 w 931552"/>
                <a:gd name="connsiteY9" fmla="*/ 486621 h 1237518"/>
                <a:gd name="connsiteX10" fmla="*/ 902001 w 931552"/>
                <a:gd name="connsiteY10" fmla="*/ 787776 h 1237518"/>
                <a:gd name="connsiteX11" fmla="*/ 743148 w 931552"/>
                <a:gd name="connsiteY11" fmla="*/ 1026905 h 1237518"/>
                <a:gd name="connsiteX12" fmla="*/ 477831 w 931552"/>
                <a:gd name="connsiteY12" fmla="*/ 1193328 h 1237518"/>
                <a:gd name="connsiteX13" fmla="*/ 407152 w 931552"/>
                <a:gd name="connsiteY13" fmla="*/ 1227341 h 1237518"/>
                <a:gd name="connsiteX14" fmla="*/ 412709 w 931552"/>
                <a:gd name="connsiteY14" fmla="*/ 1236847 h 1237518"/>
                <a:gd name="connsiteX15" fmla="*/ 699637 w 931552"/>
                <a:gd name="connsiteY15" fmla="*/ 1076362 h 1237518"/>
                <a:gd name="connsiteX16" fmla="*/ 888010 w 931552"/>
                <a:gd name="connsiteY16" fmla="*/ 856621 h 1237518"/>
                <a:gd name="connsiteX17" fmla="*/ 922490 w 931552"/>
                <a:gd name="connsiteY17" fmla="*/ 554668 h 1237518"/>
                <a:gd name="connsiteX18" fmla="*/ 801167 w 931552"/>
                <a:gd name="connsiteY18" fmla="*/ 282303 h 1237518"/>
                <a:gd name="connsiteX19" fmla="*/ 703218 w 931552"/>
                <a:gd name="connsiteY19" fmla="*/ 170517 h 1237518"/>
                <a:gd name="connsiteX20" fmla="*/ 583767 w 931552"/>
                <a:gd name="connsiteY20" fmla="*/ 73161 h 1237518"/>
                <a:gd name="connsiteX21" fmla="*/ 282204 w 931552"/>
                <a:gd name="connsiteY21" fmla="*/ 10695 h 1237518"/>
                <a:gd name="connsiteX22" fmla="*/ 76200 w 931552"/>
                <a:gd name="connsiteY22" fmla="*/ 195038 h 1237518"/>
                <a:gd name="connsiteX23" fmla="*/ 25154 w 931552"/>
                <a:gd name="connsiteY23" fmla="*/ 343875 h 1237518"/>
                <a:gd name="connsiteX24" fmla="*/ 2842 w 931552"/>
                <a:gd name="connsiteY24" fmla="*/ 497305 h 1237518"/>
                <a:gd name="connsiteX25" fmla="*/ 119733 w 931552"/>
                <a:gd name="connsiteY25" fmla="*/ 1094523 h 1237518"/>
                <a:gd name="connsiteX26" fmla="*/ 155486 w 931552"/>
                <a:gd name="connsiteY26" fmla="*/ 1160647 h 1237518"/>
                <a:gd name="connsiteX27" fmla="*/ 163085 w 931552"/>
                <a:gd name="connsiteY27" fmla="*/ 1162364 h 1237518"/>
                <a:gd name="connsiteX28" fmla="*/ 164992 w 931552"/>
                <a:gd name="connsiteY28" fmla="*/ 1155091 h 123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31552" h="1237518">
                  <a:moveTo>
                    <a:pt x="164992" y="1155090"/>
                  </a:moveTo>
                  <a:cubicBezTo>
                    <a:pt x="114128" y="1067888"/>
                    <a:pt x="75228" y="974240"/>
                    <a:pt x="49338" y="876664"/>
                  </a:cubicBezTo>
                  <a:cubicBezTo>
                    <a:pt x="23367" y="779113"/>
                    <a:pt x="10377" y="678562"/>
                    <a:pt x="10704" y="577614"/>
                  </a:cubicBezTo>
                  <a:cubicBezTo>
                    <a:pt x="11073" y="476669"/>
                    <a:pt x="23330" y="373198"/>
                    <a:pt x="54624" y="276936"/>
                  </a:cubicBezTo>
                  <a:cubicBezTo>
                    <a:pt x="84324" y="185576"/>
                    <a:pt x="137538" y="98449"/>
                    <a:pt x="222021" y="48594"/>
                  </a:cubicBezTo>
                  <a:cubicBezTo>
                    <a:pt x="265107" y="23321"/>
                    <a:pt x="314292" y="10332"/>
                    <a:pt x="364238" y="11037"/>
                  </a:cubicBezTo>
                  <a:cubicBezTo>
                    <a:pt x="416992" y="11537"/>
                    <a:pt x="469016" y="25423"/>
                    <a:pt x="516548" y="47907"/>
                  </a:cubicBezTo>
                  <a:cubicBezTo>
                    <a:pt x="563100" y="69927"/>
                    <a:pt x="605668" y="99603"/>
                    <a:pt x="644991" y="132684"/>
                  </a:cubicBezTo>
                  <a:cubicBezTo>
                    <a:pt x="682484" y="164172"/>
                    <a:pt x="717470" y="198528"/>
                    <a:pt x="749634" y="235442"/>
                  </a:cubicBezTo>
                  <a:cubicBezTo>
                    <a:pt x="813363" y="308727"/>
                    <a:pt x="865429" y="393581"/>
                    <a:pt x="894509" y="486621"/>
                  </a:cubicBezTo>
                  <a:cubicBezTo>
                    <a:pt x="924816" y="583583"/>
                    <a:pt x="930128" y="689641"/>
                    <a:pt x="902001" y="787776"/>
                  </a:cubicBezTo>
                  <a:cubicBezTo>
                    <a:pt x="874986" y="882033"/>
                    <a:pt x="815804" y="962371"/>
                    <a:pt x="743148" y="1026905"/>
                  </a:cubicBezTo>
                  <a:cubicBezTo>
                    <a:pt x="664630" y="1096647"/>
                    <a:pt x="571619" y="1147330"/>
                    <a:pt x="477831" y="1193328"/>
                  </a:cubicBezTo>
                  <a:cubicBezTo>
                    <a:pt x="454356" y="1204841"/>
                    <a:pt x="430754" y="1216092"/>
                    <a:pt x="407152" y="1227341"/>
                  </a:cubicBezTo>
                  <a:cubicBezTo>
                    <a:pt x="400760" y="1230388"/>
                    <a:pt x="406339" y="1239883"/>
                    <a:pt x="412709" y="1236847"/>
                  </a:cubicBezTo>
                  <a:cubicBezTo>
                    <a:pt x="511605" y="1189714"/>
                    <a:pt x="611479" y="1142169"/>
                    <a:pt x="699637" y="1076362"/>
                  </a:cubicBezTo>
                  <a:cubicBezTo>
                    <a:pt x="777424" y="1018298"/>
                    <a:pt x="846760" y="945408"/>
                    <a:pt x="888010" y="856621"/>
                  </a:cubicBezTo>
                  <a:cubicBezTo>
                    <a:pt x="931631" y="762728"/>
                    <a:pt x="940570" y="655970"/>
                    <a:pt x="922490" y="554668"/>
                  </a:cubicBezTo>
                  <a:cubicBezTo>
                    <a:pt x="904821" y="455664"/>
                    <a:pt x="860493" y="363003"/>
                    <a:pt x="801167" y="282303"/>
                  </a:cubicBezTo>
                  <a:cubicBezTo>
                    <a:pt x="771686" y="242379"/>
                    <a:pt x="738923" y="204987"/>
                    <a:pt x="703218" y="170517"/>
                  </a:cubicBezTo>
                  <a:cubicBezTo>
                    <a:pt x="666585" y="134343"/>
                    <a:pt x="626587" y="101743"/>
                    <a:pt x="583767" y="73161"/>
                  </a:cubicBezTo>
                  <a:cubicBezTo>
                    <a:pt x="495993" y="15789"/>
                    <a:pt x="386226" y="-18858"/>
                    <a:pt x="282204" y="10695"/>
                  </a:cubicBezTo>
                  <a:cubicBezTo>
                    <a:pt x="189726" y="36968"/>
                    <a:pt x="118551" y="111065"/>
                    <a:pt x="76200" y="195038"/>
                  </a:cubicBezTo>
                  <a:cubicBezTo>
                    <a:pt x="52496" y="242039"/>
                    <a:pt x="36520" y="292584"/>
                    <a:pt x="25154" y="343875"/>
                  </a:cubicBezTo>
                  <a:cubicBezTo>
                    <a:pt x="14066" y="394421"/>
                    <a:pt x="6610" y="445695"/>
                    <a:pt x="2842" y="497305"/>
                  </a:cubicBezTo>
                  <a:cubicBezTo>
                    <a:pt x="-12272" y="703247"/>
                    <a:pt x="28092" y="909476"/>
                    <a:pt x="119733" y="1094523"/>
                  </a:cubicBezTo>
                  <a:cubicBezTo>
                    <a:pt x="130896" y="1116964"/>
                    <a:pt x="142814" y="1139005"/>
                    <a:pt x="155486" y="1160647"/>
                  </a:cubicBezTo>
                  <a:cubicBezTo>
                    <a:pt x="157110" y="1163219"/>
                    <a:pt x="160512" y="1163988"/>
                    <a:pt x="163085" y="1162364"/>
                  </a:cubicBezTo>
                  <a:cubicBezTo>
                    <a:pt x="165534" y="1160818"/>
                    <a:pt x="166367" y="1157639"/>
                    <a:pt x="164992" y="1155091"/>
                  </a:cubicBezTo>
                  <a:close/>
                </a:path>
              </a:pathLst>
            </a:custGeom>
            <a:solidFill>
              <a:srgbClr val="F0F0F0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3EAAE97-3FBC-4F54-B4E9-0C21941B2590}"/>
                </a:ext>
              </a:extLst>
            </p:cNvPr>
            <p:cNvSpPr/>
            <p:nvPr/>
          </p:nvSpPr>
          <p:spPr>
            <a:xfrm>
              <a:off x="5188193" y="2723224"/>
              <a:ext cx="931552" cy="1237518"/>
            </a:xfrm>
            <a:custGeom>
              <a:avLst/>
              <a:gdLst>
                <a:gd name="connsiteX0" fmla="*/ 164992 w 931552"/>
                <a:gd name="connsiteY0" fmla="*/ 1155090 h 1237518"/>
                <a:gd name="connsiteX1" fmla="*/ 49338 w 931552"/>
                <a:gd name="connsiteY1" fmla="*/ 876664 h 1237518"/>
                <a:gd name="connsiteX2" fmla="*/ 10704 w 931552"/>
                <a:gd name="connsiteY2" fmla="*/ 577614 h 1237518"/>
                <a:gd name="connsiteX3" fmla="*/ 54624 w 931552"/>
                <a:gd name="connsiteY3" fmla="*/ 276936 h 1237518"/>
                <a:gd name="connsiteX4" fmla="*/ 222021 w 931552"/>
                <a:gd name="connsiteY4" fmla="*/ 48594 h 1237518"/>
                <a:gd name="connsiteX5" fmla="*/ 364238 w 931552"/>
                <a:gd name="connsiteY5" fmla="*/ 11037 h 1237518"/>
                <a:gd name="connsiteX6" fmla="*/ 516548 w 931552"/>
                <a:gd name="connsiteY6" fmla="*/ 47907 h 1237518"/>
                <a:gd name="connsiteX7" fmla="*/ 644991 w 931552"/>
                <a:gd name="connsiteY7" fmla="*/ 132684 h 1237518"/>
                <a:gd name="connsiteX8" fmla="*/ 749634 w 931552"/>
                <a:gd name="connsiteY8" fmla="*/ 235442 h 1237518"/>
                <a:gd name="connsiteX9" fmla="*/ 894509 w 931552"/>
                <a:gd name="connsiteY9" fmla="*/ 486621 h 1237518"/>
                <a:gd name="connsiteX10" fmla="*/ 902001 w 931552"/>
                <a:gd name="connsiteY10" fmla="*/ 787776 h 1237518"/>
                <a:gd name="connsiteX11" fmla="*/ 743148 w 931552"/>
                <a:gd name="connsiteY11" fmla="*/ 1026905 h 1237518"/>
                <a:gd name="connsiteX12" fmla="*/ 477831 w 931552"/>
                <a:gd name="connsiteY12" fmla="*/ 1193328 h 1237518"/>
                <a:gd name="connsiteX13" fmla="*/ 407152 w 931552"/>
                <a:gd name="connsiteY13" fmla="*/ 1227341 h 1237518"/>
                <a:gd name="connsiteX14" fmla="*/ 412709 w 931552"/>
                <a:gd name="connsiteY14" fmla="*/ 1236847 h 1237518"/>
                <a:gd name="connsiteX15" fmla="*/ 699637 w 931552"/>
                <a:gd name="connsiteY15" fmla="*/ 1076362 h 1237518"/>
                <a:gd name="connsiteX16" fmla="*/ 888010 w 931552"/>
                <a:gd name="connsiteY16" fmla="*/ 856621 h 1237518"/>
                <a:gd name="connsiteX17" fmla="*/ 922490 w 931552"/>
                <a:gd name="connsiteY17" fmla="*/ 554668 h 1237518"/>
                <a:gd name="connsiteX18" fmla="*/ 801167 w 931552"/>
                <a:gd name="connsiteY18" fmla="*/ 282303 h 1237518"/>
                <a:gd name="connsiteX19" fmla="*/ 703218 w 931552"/>
                <a:gd name="connsiteY19" fmla="*/ 170517 h 1237518"/>
                <a:gd name="connsiteX20" fmla="*/ 583767 w 931552"/>
                <a:gd name="connsiteY20" fmla="*/ 73161 h 1237518"/>
                <a:gd name="connsiteX21" fmla="*/ 282204 w 931552"/>
                <a:gd name="connsiteY21" fmla="*/ 10695 h 1237518"/>
                <a:gd name="connsiteX22" fmla="*/ 76200 w 931552"/>
                <a:gd name="connsiteY22" fmla="*/ 195038 h 1237518"/>
                <a:gd name="connsiteX23" fmla="*/ 25154 w 931552"/>
                <a:gd name="connsiteY23" fmla="*/ 343875 h 1237518"/>
                <a:gd name="connsiteX24" fmla="*/ 2842 w 931552"/>
                <a:gd name="connsiteY24" fmla="*/ 497305 h 1237518"/>
                <a:gd name="connsiteX25" fmla="*/ 119733 w 931552"/>
                <a:gd name="connsiteY25" fmla="*/ 1094523 h 1237518"/>
                <a:gd name="connsiteX26" fmla="*/ 155486 w 931552"/>
                <a:gd name="connsiteY26" fmla="*/ 1160647 h 1237518"/>
                <a:gd name="connsiteX27" fmla="*/ 163085 w 931552"/>
                <a:gd name="connsiteY27" fmla="*/ 1162364 h 1237518"/>
                <a:gd name="connsiteX28" fmla="*/ 164992 w 931552"/>
                <a:gd name="connsiteY28" fmla="*/ 1155091 h 123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31552" h="1237518">
                  <a:moveTo>
                    <a:pt x="164992" y="1155090"/>
                  </a:moveTo>
                  <a:cubicBezTo>
                    <a:pt x="114128" y="1067888"/>
                    <a:pt x="75228" y="974240"/>
                    <a:pt x="49338" y="876664"/>
                  </a:cubicBezTo>
                  <a:cubicBezTo>
                    <a:pt x="23367" y="779113"/>
                    <a:pt x="10377" y="678562"/>
                    <a:pt x="10704" y="577614"/>
                  </a:cubicBezTo>
                  <a:cubicBezTo>
                    <a:pt x="11073" y="476669"/>
                    <a:pt x="23330" y="373198"/>
                    <a:pt x="54624" y="276936"/>
                  </a:cubicBezTo>
                  <a:cubicBezTo>
                    <a:pt x="84324" y="185576"/>
                    <a:pt x="137538" y="98449"/>
                    <a:pt x="222021" y="48594"/>
                  </a:cubicBezTo>
                  <a:cubicBezTo>
                    <a:pt x="265107" y="23321"/>
                    <a:pt x="314292" y="10332"/>
                    <a:pt x="364238" y="11037"/>
                  </a:cubicBezTo>
                  <a:cubicBezTo>
                    <a:pt x="416992" y="11537"/>
                    <a:pt x="469016" y="25423"/>
                    <a:pt x="516548" y="47907"/>
                  </a:cubicBezTo>
                  <a:cubicBezTo>
                    <a:pt x="563100" y="69927"/>
                    <a:pt x="605668" y="99603"/>
                    <a:pt x="644991" y="132684"/>
                  </a:cubicBezTo>
                  <a:cubicBezTo>
                    <a:pt x="682484" y="164172"/>
                    <a:pt x="717470" y="198528"/>
                    <a:pt x="749634" y="235442"/>
                  </a:cubicBezTo>
                  <a:cubicBezTo>
                    <a:pt x="813363" y="308727"/>
                    <a:pt x="865429" y="393581"/>
                    <a:pt x="894509" y="486621"/>
                  </a:cubicBezTo>
                  <a:cubicBezTo>
                    <a:pt x="924816" y="583583"/>
                    <a:pt x="930128" y="689641"/>
                    <a:pt x="902001" y="787776"/>
                  </a:cubicBezTo>
                  <a:cubicBezTo>
                    <a:pt x="874986" y="882033"/>
                    <a:pt x="815804" y="962371"/>
                    <a:pt x="743148" y="1026905"/>
                  </a:cubicBezTo>
                  <a:cubicBezTo>
                    <a:pt x="664630" y="1096647"/>
                    <a:pt x="571619" y="1147330"/>
                    <a:pt x="477831" y="1193328"/>
                  </a:cubicBezTo>
                  <a:cubicBezTo>
                    <a:pt x="454356" y="1204841"/>
                    <a:pt x="430754" y="1216092"/>
                    <a:pt x="407152" y="1227341"/>
                  </a:cubicBezTo>
                  <a:cubicBezTo>
                    <a:pt x="400760" y="1230388"/>
                    <a:pt x="406339" y="1239883"/>
                    <a:pt x="412709" y="1236847"/>
                  </a:cubicBezTo>
                  <a:cubicBezTo>
                    <a:pt x="511605" y="1189714"/>
                    <a:pt x="611479" y="1142169"/>
                    <a:pt x="699637" y="1076362"/>
                  </a:cubicBezTo>
                  <a:cubicBezTo>
                    <a:pt x="777424" y="1018298"/>
                    <a:pt x="846760" y="945408"/>
                    <a:pt x="888010" y="856621"/>
                  </a:cubicBezTo>
                  <a:cubicBezTo>
                    <a:pt x="931631" y="762729"/>
                    <a:pt x="940570" y="655970"/>
                    <a:pt x="922490" y="554668"/>
                  </a:cubicBezTo>
                  <a:cubicBezTo>
                    <a:pt x="904821" y="455664"/>
                    <a:pt x="860493" y="363003"/>
                    <a:pt x="801167" y="282303"/>
                  </a:cubicBezTo>
                  <a:cubicBezTo>
                    <a:pt x="771686" y="242379"/>
                    <a:pt x="738923" y="204987"/>
                    <a:pt x="703218" y="170517"/>
                  </a:cubicBezTo>
                  <a:cubicBezTo>
                    <a:pt x="666585" y="134343"/>
                    <a:pt x="626587" y="101743"/>
                    <a:pt x="583767" y="73161"/>
                  </a:cubicBezTo>
                  <a:cubicBezTo>
                    <a:pt x="495993" y="15789"/>
                    <a:pt x="386226" y="-18858"/>
                    <a:pt x="282204" y="10695"/>
                  </a:cubicBezTo>
                  <a:cubicBezTo>
                    <a:pt x="189726" y="36968"/>
                    <a:pt x="118551" y="111065"/>
                    <a:pt x="76200" y="195038"/>
                  </a:cubicBezTo>
                  <a:cubicBezTo>
                    <a:pt x="52496" y="242039"/>
                    <a:pt x="36520" y="292584"/>
                    <a:pt x="25154" y="343875"/>
                  </a:cubicBezTo>
                  <a:cubicBezTo>
                    <a:pt x="14066" y="394421"/>
                    <a:pt x="6610" y="445695"/>
                    <a:pt x="2842" y="497305"/>
                  </a:cubicBezTo>
                  <a:cubicBezTo>
                    <a:pt x="-12272" y="703247"/>
                    <a:pt x="28092" y="909476"/>
                    <a:pt x="119733" y="1094523"/>
                  </a:cubicBezTo>
                  <a:cubicBezTo>
                    <a:pt x="130896" y="1116964"/>
                    <a:pt x="142814" y="1139005"/>
                    <a:pt x="155486" y="1160647"/>
                  </a:cubicBezTo>
                  <a:cubicBezTo>
                    <a:pt x="157110" y="1163219"/>
                    <a:pt x="160512" y="1163988"/>
                    <a:pt x="163085" y="1162364"/>
                  </a:cubicBezTo>
                  <a:cubicBezTo>
                    <a:pt x="165534" y="1160818"/>
                    <a:pt x="166367" y="1157639"/>
                    <a:pt x="164992" y="1155091"/>
                  </a:cubicBezTo>
                  <a:close/>
                </a:path>
              </a:pathLst>
            </a:custGeom>
            <a:solidFill>
              <a:srgbClr val="F0F0F0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858DFB8-37C9-4467-A235-D638E2870BD4}"/>
                </a:ext>
              </a:extLst>
            </p:cNvPr>
            <p:cNvSpPr/>
            <p:nvPr/>
          </p:nvSpPr>
          <p:spPr>
            <a:xfrm>
              <a:off x="4342764" y="3205532"/>
              <a:ext cx="242233" cy="486263"/>
            </a:xfrm>
            <a:custGeom>
              <a:avLst/>
              <a:gdLst>
                <a:gd name="connsiteX0" fmla="*/ 8208 w 242233"/>
                <a:gd name="connsiteY0" fmla="*/ 466469 h 486263"/>
                <a:gd name="connsiteX1" fmla="*/ 19108 w 242233"/>
                <a:gd name="connsiteY1" fmla="*/ 402445 h 486263"/>
                <a:gd name="connsiteX2" fmla="*/ 26100 w 242233"/>
                <a:gd name="connsiteY2" fmla="*/ 398362 h 486263"/>
                <a:gd name="connsiteX3" fmla="*/ 153352 w 242233"/>
                <a:gd name="connsiteY3" fmla="*/ -80 h 486263"/>
                <a:gd name="connsiteX4" fmla="*/ 241977 w 242233"/>
                <a:gd name="connsiteY4" fmla="*/ 45958 h 486263"/>
                <a:gd name="connsiteX5" fmla="*/ 89024 w 242233"/>
                <a:gd name="connsiteY5" fmla="*/ 423137 h 486263"/>
                <a:gd name="connsiteX6" fmla="*/ 62915 w 242233"/>
                <a:gd name="connsiteY6" fmla="*/ 482987 h 486263"/>
                <a:gd name="connsiteX7" fmla="*/ 8207 w 242233"/>
                <a:gd name="connsiteY7" fmla="*/ 466469 h 48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2233" h="486263">
                  <a:moveTo>
                    <a:pt x="8208" y="466469"/>
                  </a:moveTo>
                  <a:cubicBezTo>
                    <a:pt x="-6462" y="445779"/>
                    <a:pt x="-1582" y="417115"/>
                    <a:pt x="19108" y="402445"/>
                  </a:cubicBezTo>
                  <a:cubicBezTo>
                    <a:pt x="21314" y="400881"/>
                    <a:pt x="23653" y="399515"/>
                    <a:pt x="26100" y="398362"/>
                  </a:cubicBezTo>
                  <a:lnTo>
                    <a:pt x="153352" y="-80"/>
                  </a:lnTo>
                  <a:lnTo>
                    <a:pt x="241977" y="45958"/>
                  </a:lnTo>
                  <a:lnTo>
                    <a:pt x="89024" y="423137"/>
                  </a:lnTo>
                  <a:cubicBezTo>
                    <a:pt x="98341" y="446874"/>
                    <a:pt x="86652" y="473669"/>
                    <a:pt x="62915" y="482987"/>
                  </a:cubicBezTo>
                  <a:cubicBezTo>
                    <a:pt x="43053" y="490783"/>
                    <a:pt x="20436" y="483954"/>
                    <a:pt x="8207" y="466469"/>
                  </a:cubicBezTo>
                  <a:close/>
                </a:path>
              </a:pathLst>
            </a:custGeom>
            <a:solidFill>
              <a:srgbClr val="FFB6B6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720C4E-DA4B-47EF-8F94-997C23707E52}"/>
                </a:ext>
              </a:extLst>
            </p:cNvPr>
            <p:cNvSpPr/>
            <p:nvPr/>
          </p:nvSpPr>
          <p:spPr>
            <a:xfrm>
              <a:off x="4453367" y="3108821"/>
              <a:ext cx="157536" cy="193478"/>
            </a:xfrm>
            <a:custGeom>
              <a:avLst/>
              <a:gdLst>
                <a:gd name="connsiteX0" fmla="*/ 1566 w 157536"/>
                <a:gd name="connsiteY0" fmla="*/ 151728 h 193478"/>
                <a:gd name="connsiteX1" fmla="*/ 1663 w 157536"/>
                <a:gd name="connsiteY1" fmla="*/ 134583 h 193478"/>
                <a:gd name="connsiteX2" fmla="*/ 45248 w 157536"/>
                <a:gd name="connsiteY2" fmla="*/ 40876 h 193478"/>
                <a:gd name="connsiteX3" fmla="*/ 116323 w 157536"/>
                <a:gd name="connsiteY3" fmla="*/ 2291 h 193478"/>
                <a:gd name="connsiteX4" fmla="*/ 155003 w 157536"/>
                <a:gd name="connsiteY4" fmla="*/ 73045 h 193478"/>
                <a:gd name="connsiteX5" fmla="*/ 140435 w 157536"/>
                <a:gd name="connsiteY5" fmla="*/ 175699 h 193478"/>
                <a:gd name="connsiteX6" fmla="*/ 117154 w 157536"/>
                <a:gd name="connsiteY6" fmla="*/ 193191 h 193478"/>
                <a:gd name="connsiteX7" fmla="*/ 114199 w 157536"/>
                <a:gd name="connsiteY7" fmla="*/ 192547 h 193478"/>
                <a:gd name="connsiteX8" fmla="*/ 14486 w 157536"/>
                <a:gd name="connsiteY8" fmla="*/ 163004 h 193478"/>
                <a:gd name="connsiteX9" fmla="*/ 1566 w 157536"/>
                <a:gd name="connsiteY9" fmla="*/ 151728 h 19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36" h="193478">
                  <a:moveTo>
                    <a:pt x="1566" y="151728"/>
                  </a:moveTo>
                  <a:cubicBezTo>
                    <a:pt x="-898" y="146271"/>
                    <a:pt x="-863" y="140011"/>
                    <a:pt x="1663" y="134583"/>
                  </a:cubicBezTo>
                  <a:lnTo>
                    <a:pt x="45248" y="40876"/>
                  </a:lnTo>
                  <a:cubicBezTo>
                    <a:pt x="54220" y="10594"/>
                    <a:pt x="86041" y="-6681"/>
                    <a:pt x="116323" y="2291"/>
                  </a:cubicBezTo>
                  <a:cubicBezTo>
                    <a:pt x="146480" y="11225"/>
                    <a:pt x="163761" y="42836"/>
                    <a:pt x="155003" y="73045"/>
                  </a:cubicBezTo>
                  <a:lnTo>
                    <a:pt x="140435" y="175699"/>
                  </a:lnTo>
                  <a:cubicBezTo>
                    <a:pt x="138836" y="186958"/>
                    <a:pt x="128413" y="194789"/>
                    <a:pt x="117154" y="193191"/>
                  </a:cubicBezTo>
                  <a:cubicBezTo>
                    <a:pt x="116154" y="193049"/>
                    <a:pt x="115167" y="192834"/>
                    <a:pt x="114199" y="192547"/>
                  </a:cubicBezTo>
                  <a:lnTo>
                    <a:pt x="14486" y="163004"/>
                  </a:lnTo>
                  <a:cubicBezTo>
                    <a:pt x="8744" y="161305"/>
                    <a:pt x="4026" y="157188"/>
                    <a:pt x="1566" y="151728"/>
                  </a:cubicBezTo>
                  <a:close/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09761A7-5DD6-44C2-8E9A-E934D6C255CC}"/>
                </a:ext>
              </a:extLst>
            </p:cNvPr>
            <p:cNvSpPr/>
            <p:nvPr/>
          </p:nvSpPr>
          <p:spPr>
            <a:xfrm>
              <a:off x="4540322" y="3276444"/>
              <a:ext cx="297247" cy="248669"/>
            </a:xfrm>
            <a:custGeom>
              <a:avLst/>
              <a:gdLst>
                <a:gd name="connsiteX0" fmla="*/ 282238 w 297247"/>
                <a:gd name="connsiteY0" fmla="*/ -80 h 248669"/>
                <a:gd name="connsiteX1" fmla="*/ 296991 w 297247"/>
                <a:gd name="connsiteY1" fmla="*/ 248590 h 248669"/>
                <a:gd name="connsiteX2" fmla="*/ 32770 w 297247"/>
                <a:gd name="connsiteY2" fmla="*/ 248590 h 248669"/>
                <a:gd name="connsiteX3" fmla="*/ -257 w 297247"/>
                <a:gd name="connsiteY3" fmla="*/ 83452 h 24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247" h="248669">
                  <a:moveTo>
                    <a:pt x="282238" y="-80"/>
                  </a:moveTo>
                  <a:cubicBezTo>
                    <a:pt x="251953" y="79221"/>
                    <a:pt x="259692" y="162398"/>
                    <a:pt x="296991" y="248590"/>
                  </a:cubicBezTo>
                  <a:lnTo>
                    <a:pt x="32770" y="248590"/>
                  </a:lnTo>
                  <a:cubicBezTo>
                    <a:pt x="43390" y="187264"/>
                    <a:pt x="39082" y="130273"/>
                    <a:pt x="-257" y="83452"/>
                  </a:cubicBezTo>
                  <a:close/>
                </a:path>
              </a:pathLst>
            </a:custGeom>
            <a:solidFill>
              <a:srgbClr val="FFB6B6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BA2634B-D481-44B3-B83C-87B7A7504BA8}"/>
                </a:ext>
              </a:extLst>
            </p:cNvPr>
            <p:cNvSpPr/>
            <p:nvPr/>
          </p:nvSpPr>
          <p:spPr>
            <a:xfrm>
              <a:off x="4483972" y="3038299"/>
              <a:ext cx="352659" cy="358993"/>
            </a:xfrm>
            <a:custGeom>
              <a:avLst/>
              <a:gdLst>
                <a:gd name="connsiteX0" fmla="*/ 29355 w 352659"/>
                <a:gd name="connsiteY0" fmla="*/ 92334 h 358993"/>
                <a:gd name="connsiteX1" fmla="*/ 107552 w 352659"/>
                <a:gd name="connsiteY1" fmla="*/ 35464 h 358993"/>
                <a:gd name="connsiteX2" fmla="*/ 235510 w 352659"/>
                <a:gd name="connsiteY2" fmla="*/ -80 h 358993"/>
                <a:gd name="connsiteX3" fmla="*/ 342142 w 352659"/>
                <a:gd name="connsiteY3" fmla="*/ 21246 h 358993"/>
                <a:gd name="connsiteX4" fmla="*/ 348410 w 352659"/>
                <a:gd name="connsiteY4" fmla="*/ 80170 h 358993"/>
                <a:gd name="connsiteX5" fmla="*/ 338588 w 352659"/>
                <a:gd name="connsiteY5" fmla="*/ 294935 h 358993"/>
                <a:gd name="connsiteX6" fmla="*/ 338588 w 352659"/>
                <a:gd name="connsiteY6" fmla="*/ 294935 h 358993"/>
                <a:gd name="connsiteX7" fmla="*/ 61345 w 352659"/>
                <a:gd name="connsiteY7" fmla="*/ 358914 h 358993"/>
                <a:gd name="connsiteX8" fmla="*/ 32910 w 352659"/>
                <a:gd name="connsiteY8" fmla="*/ 309152 h 358993"/>
                <a:gd name="connsiteX9" fmla="*/ 18692 w 352659"/>
                <a:gd name="connsiteY9" fmla="*/ 174085 h 35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659" h="358993">
                  <a:moveTo>
                    <a:pt x="29355" y="92334"/>
                  </a:moveTo>
                  <a:lnTo>
                    <a:pt x="107552" y="35464"/>
                  </a:lnTo>
                  <a:lnTo>
                    <a:pt x="235510" y="-80"/>
                  </a:lnTo>
                  <a:lnTo>
                    <a:pt x="342142" y="21246"/>
                  </a:lnTo>
                  <a:lnTo>
                    <a:pt x="348410" y="80170"/>
                  </a:lnTo>
                  <a:cubicBezTo>
                    <a:pt x="356035" y="151842"/>
                    <a:pt x="352723" y="224257"/>
                    <a:pt x="338588" y="294935"/>
                  </a:cubicBezTo>
                  <a:lnTo>
                    <a:pt x="338588" y="294935"/>
                  </a:lnTo>
                  <a:lnTo>
                    <a:pt x="61345" y="358914"/>
                  </a:lnTo>
                  <a:lnTo>
                    <a:pt x="32910" y="309152"/>
                  </a:lnTo>
                  <a:cubicBezTo>
                    <a:pt x="32910" y="309152"/>
                    <a:pt x="-31070" y="245173"/>
                    <a:pt x="18692" y="174085"/>
                  </a:cubicBezTo>
                  <a:close/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06F4A78-014A-4454-B2CA-EEFCB0052A84}"/>
                </a:ext>
              </a:extLst>
            </p:cNvPr>
            <p:cNvSpPr/>
            <p:nvPr/>
          </p:nvSpPr>
          <p:spPr>
            <a:xfrm>
              <a:off x="4827783" y="2698467"/>
              <a:ext cx="366569" cy="421825"/>
            </a:xfrm>
            <a:custGeom>
              <a:avLst/>
              <a:gdLst>
                <a:gd name="connsiteX0" fmla="*/ 364722 w 366569"/>
                <a:gd name="connsiteY0" fmla="*/ 34378 h 421825"/>
                <a:gd name="connsiteX1" fmla="*/ 332315 w 366569"/>
                <a:gd name="connsiteY1" fmla="*/ 90661 h 421825"/>
                <a:gd name="connsiteX2" fmla="*/ 324342 w 366569"/>
                <a:gd name="connsiteY2" fmla="*/ 92068 h 421825"/>
                <a:gd name="connsiteX3" fmla="*/ 66928 w 366569"/>
                <a:gd name="connsiteY3" fmla="*/ 421746 h 421825"/>
                <a:gd name="connsiteX4" fmla="*/ -257 w 366569"/>
                <a:gd name="connsiteY4" fmla="*/ 347855 h 421825"/>
                <a:gd name="connsiteX5" fmla="*/ 273898 w 366569"/>
                <a:gd name="connsiteY5" fmla="*/ 47027 h 421825"/>
                <a:gd name="connsiteX6" fmla="*/ 319126 w 366569"/>
                <a:gd name="connsiteY6" fmla="*/ -71 h 421825"/>
                <a:gd name="connsiteX7" fmla="*/ 364722 w 366569"/>
                <a:gd name="connsiteY7" fmla="*/ 34378 h 42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569" h="421825">
                  <a:moveTo>
                    <a:pt x="364722" y="34378"/>
                  </a:moveTo>
                  <a:cubicBezTo>
                    <a:pt x="371315" y="58869"/>
                    <a:pt x="356806" y="84067"/>
                    <a:pt x="332315" y="90661"/>
                  </a:cubicBezTo>
                  <a:cubicBezTo>
                    <a:pt x="329704" y="91364"/>
                    <a:pt x="327036" y="91834"/>
                    <a:pt x="324342" y="92068"/>
                  </a:cubicBezTo>
                  <a:lnTo>
                    <a:pt x="66928" y="421746"/>
                  </a:lnTo>
                  <a:lnTo>
                    <a:pt x="-257" y="347855"/>
                  </a:lnTo>
                  <a:lnTo>
                    <a:pt x="273898" y="47027"/>
                  </a:lnTo>
                  <a:cubicBezTo>
                    <a:pt x="273382" y="21532"/>
                    <a:pt x="293631" y="446"/>
                    <a:pt x="319126" y="-71"/>
                  </a:cubicBezTo>
                  <a:cubicBezTo>
                    <a:pt x="340458" y="-503"/>
                    <a:pt x="359309" y="13739"/>
                    <a:pt x="364722" y="34378"/>
                  </a:cubicBezTo>
                  <a:close/>
                </a:path>
              </a:pathLst>
            </a:custGeom>
            <a:solidFill>
              <a:srgbClr val="FFB6B6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D69FC0-7242-4E85-8C8A-951E0637B4A9}"/>
                </a:ext>
              </a:extLst>
            </p:cNvPr>
            <p:cNvSpPr/>
            <p:nvPr/>
          </p:nvSpPr>
          <p:spPr>
            <a:xfrm>
              <a:off x="4770308" y="3001461"/>
              <a:ext cx="182433" cy="193228"/>
            </a:xfrm>
            <a:custGeom>
              <a:avLst/>
              <a:gdLst>
                <a:gd name="connsiteX0" fmla="*/ 182125 w 182433"/>
                <a:gd name="connsiteY0" fmla="*/ 81334 h 193228"/>
                <a:gd name="connsiteX1" fmla="*/ 176094 w 182433"/>
                <a:gd name="connsiteY1" fmla="*/ 97385 h 193228"/>
                <a:gd name="connsiteX2" fmla="*/ 102743 w 182433"/>
                <a:gd name="connsiteY2" fmla="*/ 170187 h 193228"/>
                <a:gd name="connsiteX3" fmla="*/ 22704 w 182433"/>
                <a:gd name="connsiteY3" fmla="*/ 181770 h 193228"/>
                <a:gd name="connsiteX4" fmla="*/ 10932 w 182433"/>
                <a:gd name="connsiteY4" fmla="*/ 101986 h 193228"/>
                <a:gd name="connsiteX5" fmla="*/ 60162 w 182433"/>
                <a:gd name="connsiteY5" fmla="*/ 10737 h 193228"/>
                <a:gd name="connsiteX6" fmla="*/ 88061 w 182433"/>
                <a:gd name="connsiteY6" fmla="*/ 2394 h 193228"/>
                <a:gd name="connsiteX7" fmla="*/ 90610 w 182433"/>
                <a:gd name="connsiteY7" fmla="*/ 4021 h 193228"/>
                <a:gd name="connsiteX8" fmla="*/ 173912 w 182433"/>
                <a:gd name="connsiteY8" fmla="*/ 66281 h 193228"/>
                <a:gd name="connsiteX9" fmla="*/ 182125 w 182433"/>
                <a:gd name="connsiteY9" fmla="*/ 81334 h 19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433" h="193228">
                  <a:moveTo>
                    <a:pt x="182125" y="81334"/>
                  </a:moveTo>
                  <a:cubicBezTo>
                    <a:pt x="182547" y="87307"/>
                    <a:pt x="180345" y="93167"/>
                    <a:pt x="176094" y="97385"/>
                  </a:cubicBezTo>
                  <a:lnTo>
                    <a:pt x="102743" y="170187"/>
                  </a:lnTo>
                  <a:cubicBezTo>
                    <a:pt x="83839" y="195488"/>
                    <a:pt x="48004" y="200674"/>
                    <a:pt x="22704" y="181770"/>
                  </a:cubicBezTo>
                  <a:cubicBezTo>
                    <a:pt x="-2497" y="162940"/>
                    <a:pt x="-7758" y="127291"/>
                    <a:pt x="10932" y="101986"/>
                  </a:cubicBezTo>
                  <a:lnTo>
                    <a:pt x="60162" y="10737"/>
                  </a:lnTo>
                  <a:cubicBezTo>
                    <a:pt x="65562" y="729"/>
                    <a:pt x="78053" y="-3007"/>
                    <a:pt x="88061" y="2394"/>
                  </a:cubicBezTo>
                  <a:cubicBezTo>
                    <a:pt x="88950" y="2873"/>
                    <a:pt x="89802" y="3417"/>
                    <a:pt x="90610" y="4021"/>
                  </a:cubicBezTo>
                  <a:lnTo>
                    <a:pt x="173912" y="66281"/>
                  </a:lnTo>
                  <a:cubicBezTo>
                    <a:pt x="178711" y="69864"/>
                    <a:pt x="181710" y="75360"/>
                    <a:pt x="182125" y="81334"/>
                  </a:cubicBezTo>
                  <a:close/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C793F98-810B-4B09-A40B-9B244CF32FFA}"/>
                </a:ext>
              </a:extLst>
            </p:cNvPr>
            <p:cNvSpPr/>
            <p:nvPr/>
          </p:nvSpPr>
          <p:spPr>
            <a:xfrm>
              <a:off x="4513924" y="4447582"/>
              <a:ext cx="59757" cy="156172"/>
            </a:xfrm>
            <a:custGeom>
              <a:avLst/>
              <a:gdLst>
                <a:gd name="connsiteX0" fmla="*/ 7 w 59757"/>
                <a:gd name="connsiteY0" fmla="*/ 156172 h 156172"/>
                <a:gd name="connsiteX1" fmla="*/ 40495 w 59757"/>
                <a:gd name="connsiteY1" fmla="*/ 156172 h 156172"/>
                <a:gd name="connsiteX2" fmla="*/ 59758 w 59757"/>
                <a:gd name="connsiteY2" fmla="*/ 0 h 156172"/>
                <a:gd name="connsiteX3" fmla="*/ 0 w 59757"/>
                <a:gd name="connsiteY3" fmla="*/ 0 h 156172"/>
                <a:gd name="connsiteX4" fmla="*/ 7 w 59757"/>
                <a:gd name="connsiteY4" fmla="*/ 156172 h 1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57" h="156172">
                  <a:moveTo>
                    <a:pt x="7" y="156172"/>
                  </a:moveTo>
                  <a:lnTo>
                    <a:pt x="40495" y="156172"/>
                  </a:lnTo>
                  <a:lnTo>
                    <a:pt x="59758" y="0"/>
                  </a:lnTo>
                  <a:lnTo>
                    <a:pt x="0" y="0"/>
                  </a:lnTo>
                  <a:lnTo>
                    <a:pt x="7" y="156172"/>
                  </a:lnTo>
                  <a:close/>
                </a:path>
              </a:pathLst>
            </a:custGeom>
            <a:solidFill>
              <a:srgbClr val="FFB6B6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E959348-58BB-43A3-B499-E2C5D576E813}"/>
                </a:ext>
              </a:extLst>
            </p:cNvPr>
            <p:cNvSpPr/>
            <p:nvPr/>
          </p:nvSpPr>
          <p:spPr>
            <a:xfrm>
              <a:off x="4492149" y="4579962"/>
              <a:ext cx="140325" cy="100673"/>
            </a:xfrm>
            <a:custGeom>
              <a:avLst/>
              <a:gdLst>
                <a:gd name="connsiteX0" fmla="*/ 7813 w 140325"/>
                <a:gd name="connsiteY0" fmla="*/ 3740 h 100673"/>
                <a:gd name="connsiteX1" fmla="*/ 71818 w 140325"/>
                <a:gd name="connsiteY1" fmla="*/ -80 h 100673"/>
                <a:gd name="connsiteX2" fmla="*/ 71818 w 140325"/>
                <a:gd name="connsiteY2" fmla="*/ 27343 h 100673"/>
                <a:gd name="connsiteX3" fmla="*/ 132670 w 140325"/>
                <a:gd name="connsiteY3" fmla="*/ 69369 h 100673"/>
                <a:gd name="connsiteX4" fmla="*/ 137033 w 140325"/>
                <a:gd name="connsiteY4" fmla="*/ 93197 h 100673"/>
                <a:gd name="connsiteX5" fmla="*/ 122936 w 140325"/>
                <a:gd name="connsiteY5" fmla="*/ 100594 h 100673"/>
                <a:gd name="connsiteX6" fmla="*/ 46736 w 140325"/>
                <a:gd name="connsiteY6" fmla="*/ 100594 h 100673"/>
                <a:gd name="connsiteX7" fmla="*/ 33602 w 140325"/>
                <a:gd name="connsiteY7" fmla="*/ 73469 h 100673"/>
                <a:gd name="connsiteX8" fmla="*/ 28473 w 140325"/>
                <a:gd name="connsiteY8" fmla="*/ 100594 h 100673"/>
                <a:gd name="connsiteX9" fmla="*/ -257 w 140325"/>
                <a:gd name="connsiteY9" fmla="*/ 100594 h 1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325" h="100673">
                  <a:moveTo>
                    <a:pt x="7813" y="3740"/>
                  </a:moveTo>
                  <a:lnTo>
                    <a:pt x="71818" y="-80"/>
                  </a:lnTo>
                  <a:lnTo>
                    <a:pt x="71818" y="27343"/>
                  </a:lnTo>
                  <a:lnTo>
                    <a:pt x="132670" y="69369"/>
                  </a:lnTo>
                  <a:cubicBezTo>
                    <a:pt x="140455" y="74744"/>
                    <a:pt x="142408" y="85412"/>
                    <a:pt x="137033" y="93197"/>
                  </a:cubicBezTo>
                  <a:cubicBezTo>
                    <a:pt x="133835" y="97829"/>
                    <a:pt x="128565" y="100594"/>
                    <a:pt x="122936" y="100594"/>
                  </a:cubicBezTo>
                  <a:lnTo>
                    <a:pt x="46736" y="100594"/>
                  </a:lnTo>
                  <a:lnTo>
                    <a:pt x="33602" y="73469"/>
                  </a:lnTo>
                  <a:lnTo>
                    <a:pt x="28473" y="100594"/>
                  </a:lnTo>
                  <a:lnTo>
                    <a:pt x="-257" y="100594"/>
                  </a:lnTo>
                  <a:close/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BBECB6C-B56C-4AEA-AB68-2F9E4CC7380B}"/>
                </a:ext>
              </a:extLst>
            </p:cNvPr>
            <p:cNvSpPr/>
            <p:nvPr/>
          </p:nvSpPr>
          <p:spPr>
            <a:xfrm>
              <a:off x="4800163" y="4447582"/>
              <a:ext cx="59757" cy="156172"/>
            </a:xfrm>
            <a:custGeom>
              <a:avLst/>
              <a:gdLst>
                <a:gd name="connsiteX0" fmla="*/ 7 w 59757"/>
                <a:gd name="connsiteY0" fmla="*/ 156172 h 156172"/>
                <a:gd name="connsiteX1" fmla="*/ 40495 w 59757"/>
                <a:gd name="connsiteY1" fmla="*/ 156172 h 156172"/>
                <a:gd name="connsiteX2" fmla="*/ 59758 w 59757"/>
                <a:gd name="connsiteY2" fmla="*/ 0 h 156172"/>
                <a:gd name="connsiteX3" fmla="*/ 0 w 59757"/>
                <a:gd name="connsiteY3" fmla="*/ 0 h 156172"/>
                <a:gd name="connsiteX4" fmla="*/ 7 w 59757"/>
                <a:gd name="connsiteY4" fmla="*/ 156172 h 1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57" h="156172">
                  <a:moveTo>
                    <a:pt x="7" y="156172"/>
                  </a:moveTo>
                  <a:lnTo>
                    <a:pt x="40495" y="156172"/>
                  </a:lnTo>
                  <a:lnTo>
                    <a:pt x="59758" y="0"/>
                  </a:lnTo>
                  <a:lnTo>
                    <a:pt x="0" y="0"/>
                  </a:lnTo>
                  <a:lnTo>
                    <a:pt x="7" y="156172"/>
                  </a:lnTo>
                  <a:close/>
                </a:path>
              </a:pathLst>
            </a:custGeom>
            <a:solidFill>
              <a:srgbClr val="FFB6B6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B1AC04-13CB-490D-9355-D3D2B8FD2E79}"/>
                </a:ext>
              </a:extLst>
            </p:cNvPr>
            <p:cNvSpPr/>
            <p:nvPr/>
          </p:nvSpPr>
          <p:spPr>
            <a:xfrm>
              <a:off x="4778388" y="4579962"/>
              <a:ext cx="140325" cy="100673"/>
            </a:xfrm>
            <a:custGeom>
              <a:avLst/>
              <a:gdLst>
                <a:gd name="connsiteX0" fmla="*/ 7813 w 140325"/>
                <a:gd name="connsiteY0" fmla="*/ 3740 h 100673"/>
                <a:gd name="connsiteX1" fmla="*/ 71818 w 140325"/>
                <a:gd name="connsiteY1" fmla="*/ -80 h 100673"/>
                <a:gd name="connsiteX2" fmla="*/ 71818 w 140325"/>
                <a:gd name="connsiteY2" fmla="*/ 27343 h 100673"/>
                <a:gd name="connsiteX3" fmla="*/ 132670 w 140325"/>
                <a:gd name="connsiteY3" fmla="*/ 69369 h 100673"/>
                <a:gd name="connsiteX4" fmla="*/ 137033 w 140325"/>
                <a:gd name="connsiteY4" fmla="*/ 93197 h 100673"/>
                <a:gd name="connsiteX5" fmla="*/ 122936 w 140325"/>
                <a:gd name="connsiteY5" fmla="*/ 100594 h 100673"/>
                <a:gd name="connsiteX6" fmla="*/ 46736 w 140325"/>
                <a:gd name="connsiteY6" fmla="*/ 100594 h 100673"/>
                <a:gd name="connsiteX7" fmla="*/ 33602 w 140325"/>
                <a:gd name="connsiteY7" fmla="*/ 73469 h 100673"/>
                <a:gd name="connsiteX8" fmla="*/ 28473 w 140325"/>
                <a:gd name="connsiteY8" fmla="*/ 100594 h 100673"/>
                <a:gd name="connsiteX9" fmla="*/ -257 w 140325"/>
                <a:gd name="connsiteY9" fmla="*/ 100594 h 1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325" h="100673">
                  <a:moveTo>
                    <a:pt x="7813" y="3740"/>
                  </a:moveTo>
                  <a:lnTo>
                    <a:pt x="71818" y="-80"/>
                  </a:lnTo>
                  <a:lnTo>
                    <a:pt x="71818" y="27343"/>
                  </a:lnTo>
                  <a:lnTo>
                    <a:pt x="132670" y="69369"/>
                  </a:lnTo>
                  <a:cubicBezTo>
                    <a:pt x="140455" y="74744"/>
                    <a:pt x="142408" y="85412"/>
                    <a:pt x="137033" y="93197"/>
                  </a:cubicBezTo>
                  <a:cubicBezTo>
                    <a:pt x="133835" y="97829"/>
                    <a:pt x="128565" y="100594"/>
                    <a:pt x="122936" y="100594"/>
                  </a:cubicBezTo>
                  <a:lnTo>
                    <a:pt x="46736" y="100594"/>
                  </a:lnTo>
                  <a:lnTo>
                    <a:pt x="33602" y="73469"/>
                  </a:lnTo>
                  <a:lnTo>
                    <a:pt x="28473" y="100594"/>
                  </a:lnTo>
                  <a:lnTo>
                    <a:pt x="-257" y="100594"/>
                  </a:lnTo>
                  <a:close/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6DC50F7-2332-4AF1-960B-E901B3E28420}"/>
                </a:ext>
              </a:extLst>
            </p:cNvPr>
            <p:cNvSpPr/>
            <p:nvPr/>
          </p:nvSpPr>
          <p:spPr>
            <a:xfrm>
              <a:off x="4480982" y="3486838"/>
              <a:ext cx="426752" cy="985617"/>
            </a:xfrm>
            <a:custGeom>
              <a:avLst/>
              <a:gdLst>
                <a:gd name="connsiteX0" fmla="*/ 426495 w 426752"/>
                <a:gd name="connsiteY0" fmla="*/ 241828 h 985617"/>
                <a:gd name="connsiteX1" fmla="*/ 426495 w 426752"/>
                <a:gd name="connsiteY1" fmla="*/ 321461 h 985617"/>
                <a:gd name="connsiteX2" fmla="*/ 418715 w 426752"/>
                <a:gd name="connsiteY2" fmla="*/ 418746 h 985617"/>
                <a:gd name="connsiteX3" fmla="*/ 413284 w 426752"/>
                <a:gd name="connsiteY3" fmla="*/ 570709 h 985617"/>
                <a:gd name="connsiteX4" fmla="*/ 407706 w 426752"/>
                <a:gd name="connsiteY4" fmla="*/ 649938 h 985617"/>
                <a:gd name="connsiteX5" fmla="*/ 407303 w 426752"/>
                <a:gd name="connsiteY5" fmla="*/ 685498 h 985617"/>
                <a:gd name="connsiteX6" fmla="*/ 411596 w 426752"/>
                <a:gd name="connsiteY6" fmla="*/ 728544 h 985617"/>
                <a:gd name="connsiteX7" fmla="*/ 406127 w 426752"/>
                <a:gd name="connsiteY7" fmla="*/ 790929 h 985617"/>
                <a:gd name="connsiteX8" fmla="*/ 389028 w 426752"/>
                <a:gd name="connsiteY8" fmla="*/ 927957 h 985617"/>
                <a:gd name="connsiteX9" fmla="*/ 389028 w 426752"/>
                <a:gd name="connsiteY9" fmla="*/ 966893 h 985617"/>
                <a:gd name="connsiteX10" fmla="*/ 281577 w 426752"/>
                <a:gd name="connsiteY10" fmla="*/ 959113 h 985617"/>
                <a:gd name="connsiteX11" fmla="*/ 273797 w 426752"/>
                <a:gd name="connsiteY11" fmla="*/ 793975 h 985617"/>
                <a:gd name="connsiteX12" fmla="*/ 264477 w 426752"/>
                <a:gd name="connsiteY12" fmla="*/ 731590 h 985617"/>
                <a:gd name="connsiteX13" fmla="*/ 256659 w 426752"/>
                <a:gd name="connsiteY13" fmla="*/ 635847 h 985617"/>
                <a:gd name="connsiteX14" fmla="*/ 256659 w 426752"/>
                <a:gd name="connsiteY14" fmla="*/ 513608 h 985617"/>
                <a:gd name="connsiteX15" fmla="*/ 237981 w 426752"/>
                <a:gd name="connsiteY15" fmla="*/ 476911 h 985617"/>
                <a:gd name="connsiteX16" fmla="*/ 237981 w 426752"/>
                <a:gd name="connsiteY16" fmla="*/ 423993 h 985617"/>
                <a:gd name="connsiteX17" fmla="*/ 220880 w 426752"/>
                <a:gd name="connsiteY17" fmla="*/ 366379 h 985617"/>
                <a:gd name="connsiteX18" fmla="*/ 209173 w 426752"/>
                <a:gd name="connsiteY18" fmla="*/ 411516 h 985617"/>
                <a:gd name="connsiteX19" fmla="*/ 173394 w 426752"/>
                <a:gd name="connsiteY19" fmla="*/ 553205 h 985617"/>
                <a:gd name="connsiteX20" fmla="*/ 176477 w 426752"/>
                <a:gd name="connsiteY20" fmla="*/ 584360 h 985617"/>
                <a:gd name="connsiteX21" fmla="*/ 176477 w 426752"/>
                <a:gd name="connsiteY21" fmla="*/ 619370 h 985617"/>
                <a:gd name="connsiteX22" fmla="*/ 165468 w 426752"/>
                <a:gd name="connsiteY22" fmla="*/ 641975 h 985617"/>
                <a:gd name="connsiteX23" fmla="*/ 154459 w 426752"/>
                <a:gd name="connsiteY23" fmla="*/ 704361 h 985617"/>
                <a:gd name="connsiteX24" fmla="*/ 141248 w 426752"/>
                <a:gd name="connsiteY24" fmla="*/ 741058 h 985617"/>
                <a:gd name="connsiteX25" fmla="*/ 135890 w 426752"/>
                <a:gd name="connsiteY25" fmla="*/ 779113 h 985617"/>
                <a:gd name="connsiteX26" fmla="*/ 126569 w 426752"/>
                <a:gd name="connsiteY26" fmla="*/ 821168 h 985617"/>
                <a:gd name="connsiteX27" fmla="*/ 118751 w 426752"/>
                <a:gd name="connsiteY27" fmla="*/ 874856 h 985617"/>
                <a:gd name="connsiteX28" fmla="*/ 109394 w 426752"/>
                <a:gd name="connsiteY28" fmla="*/ 968287 h 985617"/>
                <a:gd name="connsiteX29" fmla="*/ -257 w 426752"/>
                <a:gd name="connsiteY29" fmla="*/ 972948 h 985617"/>
                <a:gd name="connsiteX30" fmla="*/ 1981 w 426752"/>
                <a:gd name="connsiteY30" fmla="*/ 923920 h 985617"/>
                <a:gd name="connsiteX31" fmla="*/ 7009 w 426752"/>
                <a:gd name="connsiteY31" fmla="*/ 773645 h 985617"/>
                <a:gd name="connsiteX32" fmla="*/ 13246 w 426752"/>
                <a:gd name="connsiteY32" fmla="*/ 733278 h 985617"/>
                <a:gd name="connsiteX33" fmla="*/ 12440 w 426752"/>
                <a:gd name="connsiteY33" fmla="*/ 685792 h 985617"/>
                <a:gd name="connsiteX34" fmla="*/ 24917 w 426752"/>
                <a:gd name="connsiteY34" fmla="*/ 615700 h 985617"/>
                <a:gd name="connsiteX35" fmla="*/ 21026 w 426752"/>
                <a:gd name="connsiteY35" fmla="*/ 462342 h 985617"/>
                <a:gd name="connsiteX36" fmla="*/ 10017 w 426752"/>
                <a:gd name="connsiteY36" fmla="*/ 422636 h 985617"/>
                <a:gd name="connsiteX37" fmla="*/ 10017 w 426752"/>
                <a:gd name="connsiteY37" fmla="*/ 319883 h 985617"/>
                <a:gd name="connsiteX38" fmla="*/ 21026 w 426752"/>
                <a:gd name="connsiteY38" fmla="*/ 263076 h 985617"/>
                <a:gd name="connsiteX39" fmla="*/ 24696 w 426752"/>
                <a:gd name="connsiteY39" fmla="*/ 235039 h 985617"/>
                <a:gd name="connsiteX40" fmla="*/ 24696 w 426752"/>
                <a:gd name="connsiteY40" fmla="*/ 210122 h 985617"/>
                <a:gd name="connsiteX41" fmla="*/ 34826 w 426752"/>
                <a:gd name="connsiteY41" fmla="*/ 190672 h 985617"/>
                <a:gd name="connsiteX42" fmla="*/ 40769 w 426752"/>
                <a:gd name="connsiteY42" fmla="*/ 115149 h 985617"/>
                <a:gd name="connsiteX43" fmla="*/ 50128 w 426752"/>
                <a:gd name="connsiteY43" fmla="*/ 79333 h 985617"/>
                <a:gd name="connsiteX44" fmla="*/ 61137 w 426752"/>
                <a:gd name="connsiteY44" fmla="*/ 55223 h 985617"/>
                <a:gd name="connsiteX45" fmla="*/ 68109 w 426752"/>
                <a:gd name="connsiteY45" fmla="*/ 34966 h 985617"/>
                <a:gd name="connsiteX46" fmla="*/ 70788 w 426752"/>
                <a:gd name="connsiteY46" fmla="*/ 21791 h 985617"/>
                <a:gd name="connsiteX47" fmla="*/ 74349 w 426752"/>
                <a:gd name="connsiteY47" fmla="*/ -80 h 985617"/>
                <a:gd name="connsiteX48" fmla="*/ 362128 w 426752"/>
                <a:gd name="connsiteY48" fmla="*/ 11333 h 985617"/>
                <a:gd name="connsiteX49" fmla="*/ 408880 w 426752"/>
                <a:gd name="connsiteY49" fmla="*/ 114342 h 985617"/>
                <a:gd name="connsiteX50" fmla="*/ 426495 w 426752"/>
                <a:gd name="connsiteY50" fmla="*/ 241828 h 98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26752" h="985617">
                  <a:moveTo>
                    <a:pt x="426495" y="241828"/>
                  </a:moveTo>
                  <a:lnTo>
                    <a:pt x="426495" y="321461"/>
                  </a:lnTo>
                  <a:lnTo>
                    <a:pt x="418715" y="418746"/>
                  </a:lnTo>
                  <a:cubicBezTo>
                    <a:pt x="418715" y="418746"/>
                    <a:pt x="416257" y="503700"/>
                    <a:pt x="413284" y="570709"/>
                  </a:cubicBezTo>
                  <a:cubicBezTo>
                    <a:pt x="411487" y="611443"/>
                    <a:pt x="409467" y="645535"/>
                    <a:pt x="407706" y="649938"/>
                  </a:cubicBezTo>
                  <a:cubicBezTo>
                    <a:pt x="405541" y="655333"/>
                    <a:pt x="406054" y="670048"/>
                    <a:pt x="407303" y="685498"/>
                  </a:cubicBezTo>
                  <a:cubicBezTo>
                    <a:pt x="408770" y="703370"/>
                    <a:pt x="411193" y="722232"/>
                    <a:pt x="411596" y="728544"/>
                  </a:cubicBezTo>
                  <a:cubicBezTo>
                    <a:pt x="412367" y="740324"/>
                    <a:pt x="406127" y="790929"/>
                    <a:pt x="406127" y="790929"/>
                  </a:cubicBezTo>
                  <a:cubicBezTo>
                    <a:pt x="406127" y="790929"/>
                    <a:pt x="399155" y="917828"/>
                    <a:pt x="389028" y="927957"/>
                  </a:cubicBezTo>
                  <a:cubicBezTo>
                    <a:pt x="378898" y="938085"/>
                    <a:pt x="389028" y="966893"/>
                    <a:pt x="389028" y="966893"/>
                  </a:cubicBezTo>
                  <a:cubicBezTo>
                    <a:pt x="341542" y="1001902"/>
                    <a:pt x="281577" y="959113"/>
                    <a:pt x="281577" y="959113"/>
                  </a:cubicBezTo>
                  <a:cubicBezTo>
                    <a:pt x="294826" y="938012"/>
                    <a:pt x="273797" y="793975"/>
                    <a:pt x="273797" y="793975"/>
                  </a:cubicBezTo>
                  <a:cubicBezTo>
                    <a:pt x="273797" y="793975"/>
                    <a:pt x="270715" y="744801"/>
                    <a:pt x="264477" y="731590"/>
                  </a:cubicBezTo>
                  <a:cubicBezTo>
                    <a:pt x="258238" y="718379"/>
                    <a:pt x="256659" y="635847"/>
                    <a:pt x="256659" y="635847"/>
                  </a:cubicBezTo>
                  <a:lnTo>
                    <a:pt x="256659" y="513608"/>
                  </a:lnTo>
                  <a:cubicBezTo>
                    <a:pt x="256659" y="513608"/>
                    <a:pt x="240292" y="488580"/>
                    <a:pt x="237981" y="476911"/>
                  </a:cubicBezTo>
                  <a:cubicBezTo>
                    <a:pt x="235670" y="465241"/>
                    <a:pt x="237981" y="423993"/>
                    <a:pt x="237981" y="423993"/>
                  </a:cubicBezTo>
                  <a:lnTo>
                    <a:pt x="220880" y="366379"/>
                  </a:lnTo>
                  <a:lnTo>
                    <a:pt x="209173" y="411516"/>
                  </a:lnTo>
                  <a:cubicBezTo>
                    <a:pt x="209173" y="411516"/>
                    <a:pt x="178862" y="537645"/>
                    <a:pt x="173394" y="553205"/>
                  </a:cubicBezTo>
                  <a:cubicBezTo>
                    <a:pt x="167927" y="568764"/>
                    <a:pt x="176477" y="584360"/>
                    <a:pt x="176477" y="584360"/>
                  </a:cubicBezTo>
                  <a:cubicBezTo>
                    <a:pt x="176477" y="584360"/>
                    <a:pt x="184293" y="608360"/>
                    <a:pt x="176477" y="619370"/>
                  </a:cubicBezTo>
                  <a:cubicBezTo>
                    <a:pt x="171620" y="626266"/>
                    <a:pt x="167903" y="633899"/>
                    <a:pt x="165468" y="641975"/>
                  </a:cubicBezTo>
                  <a:cubicBezTo>
                    <a:pt x="165468" y="641975"/>
                    <a:pt x="161467" y="687920"/>
                    <a:pt x="154459" y="704361"/>
                  </a:cubicBezTo>
                  <a:cubicBezTo>
                    <a:pt x="147449" y="720801"/>
                    <a:pt x="141248" y="741058"/>
                    <a:pt x="141248" y="741058"/>
                  </a:cubicBezTo>
                  <a:cubicBezTo>
                    <a:pt x="141248" y="741058"/>
                    <a:pt x="142898" y="772104"/>
                    <a:pt x="135890" y="779113"/>
                  </a:cubicBezTo>
                  <a:cubicBezTo>
                    <a:pt x="128880" y="786122"/>
                    <a:pt x="126569" y="821168"/>
                    <a:pt x="126569" y="821168"/>
                  </a:cubicBezTo>
                  <a:cubicBezTo>
                    <a:pt x="126569" y="821168"/>
                    <a:pt x="128110" y="860837"/>
                    <a:pt x="118751" y="874856"/>
                  </a:cubicBezTo>
                  <a:cubicBezTo>
                    <a:pt x="109394" y="888874"/>
                    <a:pt x="109394" y="968287"/>
                    <a:pt x="109394" y="968287"/>
                  </a:cubicBezTo>
                  <a:cubicBezTo>
                    <a:pt x="76354" y="989489"/>
                    <a:pt x="34462" y="991269"/>
                    <a:pt x="-257" y="972948"/>
                  </a:cubicBezTo>
                  <a:cubicBezTo>
                    <a:pt x="-257" y="972948"/>
                    <a:pt x="8990" y="964287"/>
                    <a:pt x="1981" y="923920"/>
                  </a:cubicBezTo>
                  <a:cubicBezTo>
                    <a:pt x="-5027" y="883553"/>
                    <a:pt x="7009" y="773645"/>
                    <a:pt x="7009" y="773645"/>
                  </a:cubicBezTo>
                  <a:cubicBezTo>
                    <a:pt x="7009" y="773645"/>
                    <a:pt x="5468" y="745755"/>
                    <a:pt x="13246" y="733278"/>
                  </a:cubicBezTo>
                  <a:cubicBezTo>
                    <a:pt x="21026" y="720801"/>
                    <a:pt x="9320" y="696691"/>
                    <a:pt x="12440" y="685792"/>
                  </a:cubicBezTo>
                  <a:cubicBezTo>
                    <a:pt x="15559" y="674893"/>
                    <a:pt x="24917" y="615700"/>
                    <a:pt x="24917" y="615700"/>
                  </a:cubicBezTo>
                  <a:cubicBezTo>
                    <a:pt x="24917" y="615700"/>
                    <a:pt x="21026" y="470122"/>
                    <a:pt x="21026" y="462342"/>
                  </a:cubicBezTo>
                  <a:cubicBezTo>
                    <a:pt x="20106" y="448494"/>
                    <a:pt x="16359" y="434981"/>
                    <a:pt x="10017" y="422636"/>
                  </a:cubicBezTo>
                  <a:cubicBezTo>
                    <a:pt x="3009" y="410195"/>
                    <a:pt x="10017" y="319883"/>
                    <a:pt x="10017" y="319883"/>
                  </a:cubicBezTo>
                  <a:cubicBezTo>
                    <a:pt x="10017" y="319883"/>
                    <a:pt x="26531" y="273205"/>
                    <a:pt x="21026" y="263076"/>
                  </a:cubicBezTo>
                  <a:cubicBezTo>
                    <a:pt x="15522" y="252948"/>
                    <a:pt x="24696" y="235039"/>
                    <a:pt x="24696" y="235039"/>
                  </a:cubicBezTo>
                  <a:cubicBezTo>
                    <a:pt x="24696" y="235039"/>
                    <a:pt x="16145" y="214012"/>
                    <a:pt x="24696" y="210122"/>
                  </a:cubicBezTo>
                  <a:cubicBezTo>
                    <a:pt x="33247" y="206232"/>
                    <a:pt x="34826" y="190672"/>
                    <a:pt x="34826" y="190672"/>
                  </a:cubicBezTo>
                  <a:lnTo>
                    <a:pt x="40769" y="115149"/>
                  </a:lnTo>
                  <a:cubicBezTo>
                    <a:pt x="40769" y="115149"/>
                    <a:pt x="43009" y="80874"/>
                    <a:pt x="50128" y="79333"/>
                  </a:cubicBezTo>
                  <a:cubicBezTo>
                    <a:pt x="57247" y="77791"/>
                    <a:pt x="54127" y="64580"/>
                    <a:pt x="61137" y="55223"/>
                  </a:cubicBezTo>
                  <a:cubicBezTo>
                    <a:pt x="64552" y="48897"/>
                    <a:pt x="66907" y="42054"/>
                    <a:pt x="68109" y="34966"/>
                  </a:cubicBezTo>
                  <a:cubicBezTo>
                    <a:pt x="69100" y="30635"/>
                    <a:pt x="70018" y="26122"/>
                    <a:pt x="70788" y="21791"/>
                  </a:cubicBezTo>
                  <a:cubicBezTo>
                    <a:pt x="72990" y="10048"/>
                    <a:pt x="74349" y="-80"/>
                    <a:pt x="74349" y="-80"/>
                  </a:cubicBezTo>
                  <a:cubicBezTo>
                    <a:pt x="120294" y="38085"/>
                    <a:pt x="361870" y="11333"/>
                    <a:pt x="362128" y="11333"/>
                  </a:cubicBezTo>
                  <a:cubicBezTo>
                    <a:pt x="377467" y="14672"/>
                    <a:pt x="395706" y="67920"/>
                    <a:pt x="408880" y="114342"/>
                  </a:cubicBezTo>
                  <a:cubicBezTo>
                    <a:pt x="420592" y="155824"/>
                    <a:pt x="426519" y="198725"/>
                    <a:pt x="426495" y="241828"/>
                  </a:cubicBezTo>
                  <a:close/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69383F-6837-4656-BD8C-D59C58F920D9}"/>
                </a:ext>
              </a:extLst>
            </p:cNvPr>
            <p:cNvSpPr/>
            <p:nvPr/>
          </p:nvSpPr>
          <p:spPr>
            <a:xfrm rot="17214535">
              <a:off x="4517517" y="2796588"/>
              <a:ext cx="219241" cy="219241"/>
            </a:xfrm>
            <a:custGeom>
              <a:avLst/>
              <a:gdLst>
                <a:gd name="connsiteX0" fmla="*/ 218984 w 219241"/>
                <a:gd name="connsiteY0" fmla="*/ 109541 h 219241"/>
                <a:gd name="connsiteX1" fmla="*/ 109364 w 219241"/>
                <a:gd name="connsiteY1" fmla="*/ 219161 h 219241"/>
                <a:gd name="connsiteX2" fmla="*/ -257 w 219241"/>
                <a:gd name="connsiteY2" fmla="*/ 109541 h 219241"/>
                <a:gd name="connsiteX3" fmla="*/ 109364 w 219241"/>
                <a:gd name="connsiteY3" fmla="*/ -80 h 219241"/>
                <a:gd name="connsiteX4" fmla="*/ 218984 w 219241"/>
                <a:gd name="connsiteY4" fmla="*/ 109541 h 2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41" h="219241">
                  <a:moveTo>
                    <a:pt x="218984" y="109541"/>
                  </a:moveTo>
                  <a:cubicBezTo>
                    <a:pt x="218984" y="170083"/>
                    <a:pt x="169905" y="219161"/>
                    <a:pt x="109364" y="219161"/>
                  </a:cubicBezTo>
                  <a:cubicBezTo>
                    <a:pt x="48822" y="219161"/>
                    <a:pt x="-257" y="170083"/>
                    <a:pt x="-257" y="109541"/>
                  </a:cubicBezTo>
                  <a:cubicBezTo>
                    <a:pt x="-257" y="48999"/>
                    <a:pt x="48822" y="-80"/>
                    <a:pt x="109364" y="-80"/>
                  </a:cubicBezTo>
                  <a:cubicBezTo>
                    <a:pt x="169905" y="-80"/>
                    <a:pt x="218984" y="48999"/>
                    <a:pt x="218984" y="109541"/>
                  </a:cubicBezTo>
                  <a:close/>
                </a:path>
              </a:pathLst>
            </a:custGeom>
            <a:solidFill>
              <a:srgbClr val="FFB6B6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A9F89B-2B4B-44CD-B92B-DE36F5BF8708}"/>
                </a:ext>
              </a:extLst>
            </p:cNvPr>
            <p:cNvSpPr/>
            <p:nvPr/>
          </p:nvSpPr>
          <p:spPr>
            <a:xfrm>
              <a:off x="4500776" y="2781062"/>
              <a:ext cx="251524" cy="144252"/>
            </a:xfrm>
            <a:custGeom>
              <a:avLst/>
              <a:gdLst>
                <a:gd name="connsiteX0" fmla="*/ 2199 w 251524"/>
                <a:gd name="connsiteY0" fmla="*/ 144172 h 144252"/>
                <a:gd name="connsiteX1" fmla="*/ 2199 w 251524"/>
                <a:gd name="connsiteY1" fmla="*/ 144172 h 144252"/>
                <a:gd name="connsiteX2" fmla="*/ 44647 w 251524"/>
                <a:gd name="connsiteY2" fmla="*/ 135340 h 144252"/>
                <a:gd name="connsiteX3" fmla="*/ 52463 w 251524"/>
                <a:gd name="connsiteY3" fmla="*/ 79008 h 144252"/>
                <a:gd name="connsiteX4" fmla="*/ 67118 w 251524"/>
                <a:gd name="connsiteY4" fmla="*/ 130664 h 144252"/>
                <a:gd name="connsiteX5" fmla="*/ 87407 w 251524"/>
                <a:gd name="connsiteY5" fmla="*/ 126442 h 144252"/>
                <a:gd name="connsiteX6" fmla="*/ 91966 w 251524"/>
                <a:gd name="connsiteY6" fmla="*/ 93582 h 144252"/>
                <a:gd name="connsiteX7" fmla="*/ 100516 w 251524"/>
                <a:gd name="connsiteY7" fmla="*/ 123715 h 144252"/>
                <a:gd name="connsiteX8" fmla="*/ 251267 w 251524"/>
                <a:gd name="connsiteY8" fmla="*/ 92347 h 144252"/>
                <a:gd name="connsiteX9" fmla="*/ 251267 w 251524"/>
                <a:gd name="connsiteY9" fmla="*/ 92347 h 144252"/>
                <a:gd name="connsiteX10" fmla="*/ 114018 w 251524"/>
                <a:gd name="connsiteY10" fmla="*/ 2377 h 144252"/>
                <a:gd name="connsiteX11" fmla="*/ 92169 w 251524"/>
                <a:gd name="connsiteY11" fmla="*/ 6923 h 144252"/>
                <a:gd name="connsiteX12" fmla="*/ 2199 w 251524"/>
                <a:gd name="connsiteY12" fmla="*/ 144172 h 14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524" h="144252">
                  <a:moveTo>
                    <a:pt x="2199" y="144172"/>
                  </a:moveTo>
                  <a:lnTo>
                    <a:pt x="2199" y="144172"/>
                  </a:lnTo>
                  <a:lnTo>
                    <a:pt x="44647" y="135340"/>
                  </a:lnTo>
                  <a:lnTo>
                    <a:pt x="52463" y="79008"/>
                  </a:lnTo>
                  <a:lnTo>
                    <a:pt x="67118" y="130664"/>
                  </a:lnTo>
                  <a:lnTo>
                    <a:pt x="87407" y="126442"/>
                  </a:lnTo>
                  <a:lnTo>
                    <a:pt x="91966" y="93582"/>
                  </a:lnTo>
                  <a:lnTo>
                    <a:pt x="100516" y="123715"/>
                  </a:lnTo>
                  <a:lnTo>
                    <a:pt x="251267" y="92347"/>
                  </a:lnTo>
                  <a:lnTo>
                    <a:pt x="251267" y="92347"/>
                  </a:lnTo>
                  <a:cubicBezTo>
                    <a:pt x="238211" y="29602"/>
                    <a:pt x="176762" y="-10679"/>
                    <a:pt x="114018" y="2377"/>
                  </a:cubicBezTo>
                  <a:lnTo>
                    <a:pt x="92169" y="6923"/>
                  </a:lnTo>
                  <a:cubicBezTo>
                    <a:pt x="29424" y="19979"/>
                    <a:pt x="-10856" y="81427"/>
                    <a:pt x="2199" y="144172"/>
                  </a:cubicBezTo>
                  <a:close/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12156C5-3D1A-427C-BCC5-BFA543C05906}"/>
                </a:ext>
              </a:extLst>
            </p:cNvPr>
            <p:cNvSpPr/>
            <p:nvPr/>
          </p:nvSpPr>
          <p:spPr>
            <a:xfrm>
              <a:off x="4600479" y="1972955"/>
              <a:ext cx="785649" cy="769376"/>
            </a:xfrm>
            <a:custGeom>
              <a:avLst/>
              <a:gdLst>
                <a:gd name="connsiteX0" fmla="*/ 336756 w 785649"/>
                <a:gd name="connsiteY0" fmla="*/ 128011 h 769376"/>
                <a:gd name="connsiteX1" fmla="*/ 336477 w 785649"/>
                <a:gd name="connsiteY1" fmla="*/ 128546 h 769376"/>
                <a:gd name="connsiteX2" fmla="*/ 21558 w 785649"/>
                <a:gd name="connsiteY2" fmla="*/ 244815 h 769376"/>
                <a:gd name="connsiteX3" fmla="*/ 117319 w 785649"/>
                <a:gd name="connsiteY3" fmla="*/ 549046 h 769376"/>
                <a:gd name="connsiteX4" fmla="*/ 117041 w 785649"/>
                <a:gd name="connsiteY4" fmla="*/ 549581 h 769376"/>
                <a:gd name="connsiteX5" fmla="*/ 538611 w 785649"/>
                <a:gd name="connsiteY5" fmla="*/ 769297 h 769376"/>
                <a:gd name="connsiteX6" fmla="*/ 758326 w 785649"/>
                <a:gd name="connsiteY6" fmla="*/ 347727 h 769376"/>
                <a:gd name="connsiteX7" fmla="*/ 657711 w 785649"/>
                <a:gd name="connsiteY7" fmla="*/ 26986 h 769376"/>
                <a:gd name="connsiteX8" fmla="*/ 336970 w 785649"/>
                <a:gd name="connsiteY8" fmla="*/ 127601 h 769376"/>
                <a:gd name="connsiteX9" fmla="*/ 336756 w 785649"/>
                <a:gd name="connsiteY9" fmla="*/ 128011 h 76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649" h="769376">
                  <a:moveTo>
                    <a:pt x="336756" y="128011"/>
                  </a:moveTo>
                  <a:lnTo>
                    <a:pt x="336477" y="128546"/>
                  </a:lnTo>
                  <a:cubicBezTo>
                    <a:pt x="217408" y="73691"/>
                    <a:pt x="76414" y="125746"/>
                    <a:pt x="21558" y="244815"/>
                  </a:cubicBezTo>
                  <a:cubicBezTo>
                    <a:pt x="-29554" y="355759"/>
                    <a:pt x="11876" y="487381"/>
                    <a:pt x="117319" y="549046"/>
                  </a:cubicBezTo>
                  <a:lnTo>
                    <a:pt x="117041" y="549581"/>
                  </a:lnTo>
                  <a:lnTo>
                    <a:pt x="538611" y="769297"/>
                  </a:lnTo>
                  <a:lnTo>
                    <a:pt x="758326" y="347727"/>
                  </a:lnTo>
                  <a:cubicBezTo>
                    <a:pt x="819112" y="231372"/>
                    <a:pt x="774065" y="87772"/>
                    <a:pt x="657711" y="26986"/>
                  </a:cubicBezTo>
                  <a:cubicBezTo>
                    <a:pt x="541356" y="-33800"/>
                    <a:pt x="397756" y="11247"/>
                    <a:pt x="336970" y="127601"/>
                  </a:cubicBezTo>
                  <a:cubicBezTo>
                    <a:pt x="336898" y="127738"/>
                    <a:pt x="336827" y="127874"/>
                    <a:pt x="336756" y="128011"/>
                  </a:cubicBezTo>
                  <a:close/>
                </a:path>
              </a:pathLst>
            </a:custGeom>
            <a:solidFill>
              <a:srgbClr val="A15887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F6EBB6D-07CE-40FB-A93A-9CFA958914BD}"/>
                </a:ext>
              </a:extLst>
            </p:cNvPr>
            <p:cNvSpPr/>
            <p:nvPr/>
          </p:nvSpPr>
          <p:spPr>
            <a:xfrm>
              <a:off x="3673813" y="2931195"/>
              <a:ext cx="701205" cy="713315"/>
            </a:xfrm>
            <a:custGeom>
              <a:avLst/>
              <a:gdLst>
                <a:gd name="connsiteX0" fmla="*/ 225558 w 701205"/>
                <a:gd name="connsiteY0" fmla="*/ 237844 h 713315"/>
                <a:gd name="connsiteX1" fmla="*/ 225558 w 701205"/>
                <a:gd name="connsiteY1" fmla="*/ 238448 h 713315"/>
                <a:gd name="connsiteX2" fmla="*/ 30 w 701205"/>
                <a:gd name="connsiteY2" fmla="*/ 487104 h 713315"/>
                <a:gd name="connsiteX3" fmla="*/ 225558 w 701205"/>
                <a:gd name="connsiteY3" fmla="*/ 712632 h 713315"/>
                <a:gd name="connsiteX4" fmla="*/ 225558 w 701205"/>
                <a:gd name="connsiteY4" fmla="*/ 713235 h 713315"/>
                <a:gd name="connsiteX5" fmla="*/ 700949 w 701205"/>
                <a:gd name="connsiteY5" fmla="*/ 713235 h 713315"/>
                <a:gd name="connsiteX6" fmla="*/ 700948 w 701205"/>
                <a:gd name="connsiteY6" fmla="*/ 237844 h 713315"/>
                <a:gd name="connsiteX7" fmla="*/ 463482 w 701205"/>
                <a:gd name="connsiteY7" fmla="*/ -80 h 713315"/>
                <a:gd name="connsiteX8" fmla="*/ 225558 w 701205"/>
                <a:gd name="connsiteY8" fmla="*/ 237387 h 713315"/>
                <a:gd name="connsiteX9" fmla="*/ 225558 w 701205"/>
                <a:gd name="connsiteY9" fmla="*/ 237844 h 713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205" h="713315">
                  <a:moveTo>
                    <a:pt x="225558" y="237844"/>
                  </a:moveTo>
                  <a:lnTo>
                    <a:pt x="225558" y="238448"/>
                  </a:lnTo>
                  <a:cubicBezTo>
                    <a:pt x="94615" y="244834"/>
                    <a:pt x="-6357" y="356161"/>
                    <a:pt x="30" y="487104"/>
                  </a:cubicBezTo>
                  <a:cubicBezTo>
                    <a:pt x="5980" y="609110"/>
                    <a:pt x="103552" y="706681"/>
                    <a:pt x="225558" y="712632"/>
                  </a:cubicBezTo>
                  <a:lnTo>
                    <a:pt x="225558" y="713235"/>
                  </a:lnTo>
                  <a:lnTo>
                    <a:pt x="700949" y="713235"/>
                  </a:lnTo>
                  <a:lnTo>
                    <a:pt x="700948" y="237844"/>
                  </a:lnTo>
                  <a:cubicBezTo>
                    <a:pt x="701075" y="106569"/>
                    <a:pt x="594757" y="46"/>
                    <a:pt x="463482" y="-80"/>
                  </a:cubicBezTo>
                  <a:cubicBezTo>
                    <a:pt x="332206" y="-206"/>
                    <a:pt x="225684" y="106111"/>
                    <a:pt x="225558" y="237387"/>
                  </a:cubicBezTo>
                  <a:cubicBezTo>
                    <a:pt x="225558" y="237539"/>
                    <a:pt x="225558" y="237692"/>
                    <a:pt x="225558" y="237844"/>
                  </a:cubicBezTo>
                  <a:close/>
                </a:path>
              </a:pathLst>
            </a:custGeom>
            <a:solidFill>
              <a:srgbClr val="A15887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73ECA4-12EE-4481-BC67-5C0A9863791F}"/>
                </a:ext>
              </a:extLst>
            </p:cNvPr>
            <p:cNvSpPr/>
            <p:nvPr/>
          </p:nvSpPr>
          <p:spPr>
            <a:xfrm>
              <a:off x="3735369" y="4679337"/>
              <a:ext cx="2384130" cy="8738"/>
            </a:xfrm>
            <a:custGeom>
              <a:avLst/>
              <a:gdLst>
                <a:gd name="connsiteX0" fmla="*/ 2379504 w 2384130"/>
                <a:gd name="connsiteY0" fmla="*/ 8659 h 8738"/>
                <a:gd name="connsiteX1" fmla="*/ 4112 w 2384130"/>
                <a:gd name="connsiteY1" fmla="*/ 8659 h 8738"/>
                <a:gd name="connsiteX2" fmla="*/ -257 w 2384130"/>
                <a:gd name="connsiteY2" fmla="*/ 4289 h 8738"/>
                <a:gd name="connsiteX3" fmla="*/ 4112 w 2384130"/>
                <a:gd name="connsiteY3" fmla="*/ -80 h 8738"/>
                <a:gd name="connsiteX4" fmla="*/ 2379504 w 2384130"/>
                <a:gd name="connsiteY4" fmla="*/ -80 h 8738"/>
                <a:gd name="connsiteX5" fmla="*/ 2383873 w 2384130"/>
                <a:gd name="connsiteY5" fmla="*/ 4289 h 8738"/>
                <a:gd name="connsiteX6" fmla="*/ 2379504 w 2384130"/>
                <a:gd name="connsiteY6" fmla="*/ 8659 h 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4130" h="8738">
                  <a:moveTo>
                    <a:pt x="2379504" y="8659"/>
                  </a:moveTo>
                  <a:lnTo>
                    <a:pt x="4112" y="8659"/>
                  </a:lnTo>
                  <a:cubicBezTo>
                    <a:pt x="1699" y="8659"/>
                    <a:pt x="-257" y="6703"/>
                    <a:pt x="-257" y="4289"/>
                  </a:cubicBezTo>
                  <a:cubicBezTo>
                    <a:pt x="-257" y="1876"/>
                    <a:pt x="1699" y="-80"/>
                    <a:pt x="4112" y="-80"/>
                  </a:cubicBezTo>
                  <a:lnTo>
                    <a:pt x="2379504" y="-80"/>
                  </a:lnTo>
                  <a:cubicBezTo>
                    <a:pt x="2381917" y="-80"/>
                    <a:pt x="2383873" y="1876"/>
                    <a:pt x="2383873" y="4289"/>
                  </a:cubicBezTo>
                  <a:cubicBezTo>
                    <a:pt x="2383873" y="6703"/>
                    <a:pt x="2381917" y="8659"/>
                    <a:pt x="2379504" y="8659"/>
                  </a:cubicBezTo>
                  <a:close/>
                </a:path>
              </a:pathLst>
            </a:custGeom>
            <a:solidFill>
              <a:srgbClr val="CACACA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65917CA-4C4C-472A-A14D-851A48E58619}"/>
                </a:ext>
              </a:extLst>
            </p:cNvPr>
            <p:cNvSpPr/>
            <p:nvPr/>
          </p:nvSpPr>
          <p:spPr>
            <a:xfrm>
              <a:off x="5731616" y="3356708"/>
              <a:ext cx="210926" cy="261519"/>
            </a:xfrm>
            <a:custGeom>
              <a:avLst/>
              <a:gdLst>
                <a:gd name="connsiteX0" fmla="*/ 5060 w 210926"/>
                <a:gd name="connsiteY0" fmla="*/ 261440 h 261519"/>
                <a:gd name="connsiteX1" fmla="*/ 137897 w 210926"/>
                <a:gd name="connsiteY1" fmla="*/ 212950 h 261519"/>
                <a:gd name="connsiteX2" fmla="*/ 208230 w 210926"/>
                <a:gd name="connsiteY2" fmla="*/ 87119 h 261519"/>
                <a:gd name="connsiteX3" fmla="*/ 204163 w 210926"/>
                <a:gd name="connsiteY3" fmla="*/ 3783 h 261519"/>
                <a:gd name="connsiteX4" fmla="*/ 197258 w 210926"/>
                <a:gd name="connsiteY4" fmla="*/ 174 h 261519"/>
                <a:gd name="connsiteX5" fmla="*/ 193547 w 210926"/>
                <a:gd name="connsiteY5" fmla="*/ 6709 h 261519"/>
                <a:gd name="connsiteX6" fmla="*/ 178596 w 210926"/>
                <a:gd name="connsiteY6" fmla="*/ 144445 h 261519"/>
                <a:gd name="connsiteX7" fmla="*/ 5060 w 210926"/>
                <a:gd name="connsiteY7" fmla="*/ 250431 h 261519"/>
                <a:gd name="connsiteX8" fmla="*/ -254 w 210926"/>
                <a:gd name="connsiteY8" fmla="*/ 256126 h 261519"/>
                <a:gd name="connsiteX9" fmla="*/ 5060 w 210926"/>
                <a:gd name="connsiteY9" fmla="*/ 261440 h 26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926" h="261519">
                  <a:moveTo>
                    <a:pt x="5060" y="261440"/>
                  </a:moveTo>
                  <a:cubicBezTo>
                    <a:pt x="53616" y="261136"/>
                    <a:pt x="100563" y="243999"/>
                    <a:pt x="137897" y="212950"/>
                  </a:cubicBezTo>
                  <a:cubicBezTo>
                    <a:pt x="175903" y="180988"/>
                    <a:pt x="200917" y="136237"/>
                    <a:pt x="208230" y="87119"/>
                  </a:cubicBezTo>
                  <a:cubicBezTo>
                    <a:pt x="212523" y="59351"/>
                    <a:pt x="211140" y="31001"/>
                    <a:pt x="204163" y="3783"/>
                  </a:cubicBezTo>
                  <a:cubicBezTo>
                    <a:pt x="203253" y="879"/>
                    <a:pt x="200161" y="-737"/>
                    <a:pt x="197258" y="174"/>
                  </a:cubicBezTo>
                  <a:cubicBezTo>
                    <a:pt x="194496" y="1040"/>
                    <a:pt x="192876" y="3894"/>
                    <a:pt x="193547" y="6709"/>
                  </a:cubicBezTo>
                  <a:cubicBezTo>
                    <a:pt x="205313" y="52924"/>
                    <a:pt x="200004" y="101832"/>
                    <a:pt x="178596" y="144445"/>
                  </a:cubicBezTo>
                  <a:cubicBezTo>
                    <a:pt x="145069" y="209396"/>
                    <a:pt x="78154" y="250264"/>
                    <a:pt x="5060" y="250431"/>
                  </a:cubicBezTo>
                  <a:cubicBezTo>
                    <a:pt x="2020" y="250536"/>
                    <a:pt x="-359" y="253086"/>
                    <a:pt x="-254" y="256126"/>
                  </a:cubicBezTo>
                  <a:cubicBezTo>
                    <a:pt x="-154" y="259018"/>
                    <a:pt x="2168" y="261340"/>
                    <a:pt x="5060" y="261440"/>
                  </a:cubicBezTo>
                  <a:close/>
                </a:path>
              </a:pathLst>
            </a:custGeom>
            <a:solidFill>
              <a:srgbClr val="F0F0F0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49B0ECE-BFEB-4417-B20E-9CCFB14A5E31}"/>
                </a:ext>
              </a:extLst>
            </p:cNvPr>
            <p:cNvSpPr/>
            <p:nvPr/>
          </p:nvSpPr>
          <p:spPr>
            <a:xfrm>
              <a:off x="4711785" y="2164748"/>
              <a:ext cx="342441" cy="440609"/>
            </a:xfrm>
            <a:custGeom>
              <a:avLst/>
              <a:gdLst>
                <a:gd name="connsiteX0" fmla="*/ 174804 w 342441"/>
                <a:gd name="connsiteY0" fmla="*/ 23459 h 440609"/>
                <a:gd name="connsiteX1" fmla="*/ 57846 w 342441"/>
                <a:gd name="connsiteY1" fmla="*/ 14501 h 440609"/>
                <a:gd name="connsiteX2" fmla="*/ -224 w 342441"/>
                <a:gd name="connsiteY2" fmla="*/ 130799 h 440609"/>
                <a:gd name="connsiteX3" fmla="*/ 57646 w 342441"/>
                <a:gd name="connsiteY3" fmla="*/ 265488 h 440609"/>
                <a:gd name="connsiteX4" fmla="*/ 175539 w 342441"/>
                <a:gd name="connsiteY4" fmla="*/ 367394 h 440609"/>
                <a:gd name="connsiteX5" fmla="*/ 316879 w 342441"/>
                <a:gd name="connsiteY5" fmla="*/ 434749 h 440609"/>
                <a:gd name="connsiteX6" fmla="*/ 335395 w 342441"/>
                <a:gd name="connsiteY6" fmla="*/ 440378 h 440609"/>
                <a:gd name="connsiteX7" fmla="*/ 342032 w 342441"/>
                <a:gd name="connsiteY7" fmla="*/ 436297 h 440609"/>
                <a:gd name="connsiteX8" fmla="*/ 338322 w 342441"/>
                <a:gd name="connsiteY8" fmla="*/ 429762 h 440609"/>
                <a:gd name="connsiteX9" fmla="*/ 85482 w 342441"/>
                <a:gd name="connsiteY9" fmla="*/ 279745 h 440609"/>
                <a:gd name="connsiteX10" fmla="*/ 13497 w 342441"/>
                <a:gd name="connsiteY10" fmla="*/ 156957 h 440609"/>
                <a:gd name="connsiteX11" fmla="*/ 46994 w 342441"/>
                <a:gd name="connsiteY11" fmla="*/ 35908 h 440609"/>
                <a:gd name="connsiteX12" fmla="*/ 167019 w 342441"/>
                <a:gd name="connsiteY12" fmla="*/ 31243 h 440609"/>
                <a:gd name="connsiteX13" fmla="*/ 174804 w 342441"/>
                <a:gd name="connsiteY13" fmla="*/ 23459 h 44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441" h="440609">
                  <a:moveTo>
                    <a:pt x="174804" y="23459"/>
                  </a:moveTo>
                  <a:cubicBezTo>
                    <a:pt x="143481" y="-6276"/>
                    <a:pt x="94021" y="-6198"/>
                    <a:pt x="57846" y="14501"/>
                  </a:cubicBezTo>
                  <a:cubicBezTo>
                    <a:pt x="17250" y="37730"/>
                    <a:pt x="-1154" y="85730"/>
                    <a:pt x="-224" y="130799"/>
                  </a:cubicBezTo>
                  <a:cubicBezTo>
                    <a:pt x="823" y="181522"/>
                    <a:pt x="25624" y="227449"/>
                    <a:pt x="57646" y="265488"/>
                  </a:cubicBezTo>
                  <a:cubicBezTo>
                    <a:pt x="91775" y="305012"/>
                    <a:pt x="131492" y="339343"/>
                    <a:pt x="175539" y="367394"/>
                  </a:cubicBezTo>
                  <a:cubicBezTo>
                    <a:pt x="219464" y="396000"/>
                    <a:pt x="266993" y="418650"/>
                    <a:pt x="316879" y="434749"/>
                  </a:cubicBezTo>
                  <a:cubicBezTo>
                    <a:pt x="323019" y="436729"/>
                    <a:pt x="329191" y="438605"/>
                    <a:pt x="335395" y="440378"/>
                  </a:cubicBezTo>
                  <a:cubicBezTo>
                    <a:pt x="338355" y="441084"/>
                    <a:pt x="341326" y="439257"/>
                    <a:pt x="342032" y="436297"/>
                  </a:cubicBezTo>
                  <a:cubicBezTo>
                    <a:pt x="342704" y="433482"/>
                    <a:pt x="341083" y="430627"/>
                    <a:pt x="338322" y="429762"/>
                  </a:cubicBezTo>
                  <a:cubicBezTo>
                    <a:pt x="242520" y="402386"/>
                    <a:pt x="155422" y="350709"/>
                    <a:pt x="85482" y="279745"/>
                  </a:cubicBezTo>
                  <a:cubicBezTo>
                    <a:pt x="52186" y="245644"/>
                    <a:pt x="22597" y="204659"/>
                    <a:pt x="13497" y="156957"/>
                  </a:cubicBezTo>
                  <a:cubicBezTo>
                    <a:pt x="5460" y="114829"/>
                    <a:pt x="14342" y="65916"/>
                    <a:pt x="46994" y="35908"/>
                  </a:cubicBezTo>
                  <a:cubicBezTo>
                    <a:pt x="78734" y="6738"/>
                    <a:pt x="134286" y="170"/>
                    <a:pt x="167019" y="31243"/>
                  </a:cubicBezTo>
                  <a:cubicBezTo>
                    <a:pt x="172157" y="36120"/>
                    <a:pt x="179955" y="28349"/>
                    <a:pt x="174804" y="23459"/>
                  </a:cubicBezTo>
                  <a:close/>
                </a:path>
              </a:pathLst>
            </a:custGeom>
            <a:solidFill>
              <a:srgbClr val="FFFFFF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4F30189-C090-43E4-B73F-0E18961AD284}"/>
                </a:ext>
              </a:extLst>
            </p:cNvPr>
            <p:cNvSpPr/>
            <p:nvPr/>
          </p:nvSpPr>
          <p:spPr>
            <a:xfrm>
              <a:off x="3784179" y="3284320"/>
              <a:ext cx="488006" cy="278156"/>
            </a:xfrm>
            <a:custGeom>
              <a:avLst/>
              <a:gdLst>
                <a:gd name="connsiteX0" fmla="*/ 107053 w 488006"/>
                <a:gd name="connsiteY0" fmla="*/ 525 h 278156"/>
                <a:gd name="connsiteX1" fmla="*/ 8527 w 488006"/>
                <a:gd name="connsiteY1" fmla="*/ 62612 h 278156"/>
                <a:gd name="connsiteX2" fmla="*/ 29313 w 488006"/>
                <a:gd name="connsiteY2" fmla="*/ 188980 h 278156"/>
                <a:gd name="connsiteX3" fmla="*/ 150296 w 488006"/>
                <a:gd name="connsiteY3" fmla="*/ 263227 h 278156"/>
                <a:gd name="connsiteX4" fmla="*/ 305387 w 488006"/>
                <a:gd name="connsiteY4" fmla="*/ 277371 h 278156"/>
                <a:gd name="connsiteX5" fmla="*/ 484016 w 488006"/>
                <a:gd name="connsiteY5" fmla="*/ 241060 h 278156"/>
                <a:gd name="connsiteX6" fmla="*/ 481089 w 488006"/>
                <a:gd name="connsiteY6" fmla="*/ 230445 h 278156"/>
                <a:gd name="connsiteX7" fmla="*/ 179118 w 488006"/>
                <a:gd name="connsiteY7" fmla="*/ 258345 h 278156"/>
                <a:gd name="connsiteX8" fmla="*/ 55169 w 488006"/>
                <a:gd name="connsiteY8" fmla="*/ 201766 h 278156"/>
                <a:gd name="connsiteX9" fmla="*/ 12576 w 488006"/>
                <a:gd name="connsiteY9" fmla="*/ 85484 h 278156"/>
                <a:gd name="connsiteX10" fmla="*/ 107053 w 488006"/>
                <a:gd name="connsiteY10" fmla="*/ 11534 h 278156"/>
                <a:gd name="connsiteX11" fmla="*/ 107053 w 488006"/>
                <a:gd name="connsiteY11" fmla="*/ 525 h 27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8006" h="278156">
                  <a:moveTo>
                    <a:pt x="107053" y="525"/>
                  </a:moveTo>
                  <a:cubicBezTo>
                    <a:pt x="64742" y="-4737"/>
                    <a:pt x="25006" y="25023"/>
                    <a:pt x="8527" y="62612"/>
                  </a:cubicBezTo>
                  <a:cubicBezTo>
                    <a:pt x="-9953" y="104765"/>
                    <a:pt x="2506" y="153355"/>
                    <a:pt x="29313" y="188980"/>
                  </a:cubicBezTo>
                  <a:cubicBezTo>
                    <a:pt x="58835" y="228215"/>
                    <a:pt x="103552" y="251086"/>
                    <a:pt x="150296" y="263227"/>
                  </a:cubicBezTo>
                  <a:cubicBezTo>
                    <a:pt x="200472" y="276260"/>
                    <a:pt x="253736" y="279778"/>
                    <a:pt x="305387" y="277371"/>
                  </a:cubicBezTo>
                  <a:cubicBezTo>
                    <a:pt x="366445" y="274541"/>
                    <a:pt x="426699" y="262293"/>
                    <a:pt x="484016" y="241060"/>
                  </a:cubicBezTo>
                  <a:cubicBezTo>
                    <a:pt x="490600" y="238616"/>
                    <a:pt x="487752" y="227971"/>
                    <a:pt x="481089" y="230445"/>
                  </a:cubicBezTo>
                  <a:cubicBezTo>
                    <a:pt x="385674" y="265872"/>
                    <a:pt x="279454" y="277049"/>
                    <a:pt x="179118" y="258345"/>
                  </a:cubicBezTo>
                  <a:cubicBezTo>
                    <a:pt x="134268" y="249985"/>
                    <a:pt x="88591" y="234034"/>
                    <a:pt x="55169" y="201766"/>
                  </a:cubicBezTo>
                  <a:cubicBezTo>
                    <a:pt x="24885" y="172527"/>
                    <a:pt x="3462" y="128246"/>
                    <a:pt x="12576" y="85484"/>
                  </a:cubicBezTo>
                  <a:cubicBezTo>
                    <a:pt x="21632" y="42992"/>
                    <a:pt x="62031" y="5936"/>
                    <a:pt x="107053" y="11534"/>
                  </a:cubicBezTo>
                  <a:cubicBezTo>
                    <a:pt x="114066" y="12406"/>
                    <a:pt x="114003" y="1389"/>
                    <a:pt x="107053" y="525"/>
                  </a:cubicBezTo>
                  <a:close/>
                </a:path>
              </a:pathLst>
            </a:custGeom>
            <a:solidFill>
              <a:srgbClr val="FFFFFF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0C9F267-B2BD-47F9-8D9D-C1CA08DCADC1}"/>
                </a:ext>
              </a:extLst>
            </p:cNvPr>
            <p:cNvSpPr/>
            <p:nvPr/>
          </p:nvSpPr>
          <p:spPr>
            <a:xfrm>
              <a:off x="4037975" y="2558625"/>
              <a:ext cx="560151" cy="241449"/>
            </a:xfrm>
            <a:custGeom>
              <a:avLst/>
              <a:gdLst>
                <a:gd name="connsiteX0" fmla="*/ 557178 w 560151"/>
                <a:gd name="connsiteY0" fmla="*/ 186955 h 241449"/>
                <a:gd name="connsiteX1" fmla="*/ 516900 w 560151"/>
                <a:gd name="connsiteY1" fmla="*/ 73247 h 241449"/>
                <a:gd name="connsiteX2" fmla="*/ 406522 w 560151"/>
                <a:gd name="connsiteY2" fmla="*/ 13315 h 241449"/>
                <a:gd name="connsiteX3" fmla="*/ 309279 w 560151"/>
                <a:gd name="connsiteY3" fmla="*/ 9532 h 241449"/>
                <a:gd name="connsiteX4" fmla="*/ 263177 w 560151"/>
                <a:gd name="connsiteY4" fmla="*/ 74934 h 241449"/>
                <a:gd name="connsiteX5" fmla="*/ -257 w 560151"/>
                <a:gd name="connsiteY5" fmla="*/ 171064 h 241449"/>
                <a:gd name="connsiteX6" fmla="*/ 127135 w 560151"/>
                <a:gd name="connsiteY6" fmla="*/ 241063 h 241449"/>
                <a:gd name="connsiteX7" fmla="*/ 275563 w 560151"/>
                <a:gd name="connsiteY7" fmla="*/ 194579 h 241449"/>
                <a:gd name="connsiteX8" fmla="*/ 427632 w 560151"/>
                <a:gd name="connsiteY8" fmla="*/ 175923 h 241449"/>
                <a:gd name="connsiteX9" fmla="*/ 488545 w 560151"/>
                <a:gd name="connsiteY9" fmla="*/ 201120 h 241449"/>
                <a:gd name="connsiteX10" fmla="*/ 552223 w 560151"/>
                <a:gd name="connsiteY10" fmla="*/ 198545 h 24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151" h="241449">
                  <a:moveTo>
                    <a:pt x="557178" y="186955"/>
                  </a:moveTo>
                  <a:cubicBezTo>
                    <a:pt x="567412" y="146046"/>
                    <a:pt x="547590" y="102167"/>
                    <a:pt x="516900" y="73247"/>
                  </a:cubicBezTo>
                  <a:cubicBezTo>
                    <a:pt x="486209" y="44327"/>
                    <a:pt x="446160" y="27706"/>
                    <a:pt x="406522" y="13315"/>
                  </a:cubicBezTo>
                  <a:cubicBezTo>
                    <a:pt x="374913" y="1839"/>
                    <a:pt x="337888" y="-8143"/>
                    <a:pt x="309279" y="9532"/>
                  </a:cubicBezTo>
                  <a:cubicBezTo>
                    <a:pt x="286291" y="23735"/>
                    <a:pt x="276319" y="51323"/>
                    <a:pt x="263177" y="74934"/>
                  </a:cubicBezTo>
                  <a:cubicBezTo>
                    <a:pt x="211412" y="167939"/>
                    <a:pt x="99242" y="208871"/>
                    <a:pt x="-257" y="171064"/>
                  </a:cubicBezTo>
                  <a:cubicBezTo>
                    <a:pt x="16709" y="220317"/>
                    <a:pt x="75149" y="244409"/>
                    <a:pt x="127135" y="241063"/>
                  </a:cubicBezTo>
                  <a:cubicBezTo>
                    <a:pt x="179121" y="237717"/>
                    <a:pt x="227136" y="213777"/>
                    <a:pt x="275563" y="194579"/>
                  </a:cubicBezTo>
                  <a:cubicBezTo>
                    <a:pt x="323990" y="175381"/>
                    <a:pt x="377859" y="160549"/>
                    <a:pt x="427632" y="175923"/>
                  </a:cubicBezTo>
                  <a:cubicBezTo>
                    <a:pt x="448640" y="182412"/>
                    <a:pt x="467745" y="193993"/>
                    <a:pt x="488545" y="201120"/>
                  </a:cubicBezTo>
                  <a:cubicBezTo>
                    <a:pt x="509345" y="208246"/>
                    <a:pt x="533686" y="210369"/>
                    <a:pt x="552223" y="198545"/>
                  </a:cubicBezTo>
                </a:path>
              </a:pathLst>
            </a:custGeom>
            <a:solidFill>
              <a:srgbClr val="2F2E41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1E5528C-87CE-4ABE-B7A8-2B93438C7BEB}"/>
                </a:ext>
              </a:extLst>
            </p:cNvPr>
            <p:cNvSpPr/>
            <p:nvPr/>
          </p:nvSpPr>
          <p:spPr>
            <a:xfrm>
              <a:off x="5277927" y="4179020"/>
              <a:ext cx="46265" cy="73068"/>
            </a:xfrm>
            <a:custGeom>
              <a:avLst/>
              <a:gdLst>
                <a:gd name="connsiteX0" fmla="*/ 45347 w 46265"/>
                <a:gd name="connsiteY0" fmla="*/ 64863 h 73068"/>
                <a:gd name="connsiteX1" fmla="*/ 9910 w 46265"/>
                <a:gd name="connsiteY1" fmla="*/ 2488 h 73068"/>
                <a:gd name="connsiteX2" fmla="*/ 2311 w 46265"/>
                <a:gd name="connsiteY2" fmla="*/ 771 h 73068"/>
                <a:gd name="connsiteX3" fmla="*/ 404 w 46265"/>
                <a:gd name="connsiteY3" fmla="*/ 8045 h 73068"/>
                <a:gd name="connsiteX4" fmla="*/ 35841 w 46265"/>
                <a:gd name="connsiteY4" fmla="*/ 70420 h 73068"/>
                <a:gd name="connsiteX5" fmla="*/ 43440 w 46265"/>
                <a:gd name="connsiteY5" fmla="*/ 72137 h 73068"/>
                <a:gd name="connsiteX6" fmla="*/ 45347 w 46265"/>
                <a:gd name="connsiteY6" fmla="*/ 64863 h 7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265" h="73068">
                  <a:moveTo>
                    <a:pt x="45347" y="64863"/>
                  </a:moveTo>
                  <a:lnTo>
                    <a:pt x="9910" y="2488"/>
                  </a:lnTo>
                  <a:cubicBezTo>
                    <a:pt x="8286" y="-84"/>
                    <a:pt x="4884" y="-853"/>
                    <a:pt x="2311" y="771"/>
                  </a:cubicBezTo>
                  <a:cubicBezTo>
                    <a:pt x="-138" y="2318"/>
                    <a:pt x="-971" y="5496"/>
                    <a:pt x="404" y="8045"/>
                  </a:cubicBezTo>
                  <a:lnTo>
                    <a:pt x="35841" y="70420"/>
                  </a:lnTo>
                  <a:cubicBezTo>
                    <a:pt x="37465" y="72992"/>
                    <a:pt x="40867" y="73761"/>
                    <a:pt x="43440" y="72137"/>
                  </a:cubicBezTo>
                  <a:cubicBezTo>
                    <a:pt x="45889" y="70591"/>
                    <a:pt x="46722" y="67412"/>
                    <a:pt x="45347" y="64863"/>
                  </a:cubicBezTo>
                  <a:close/>
                </a:path>
              </a:pathLst>
            </a:custGeom>
            <a:solidFill>
              <a:srgbClr val="F0F0F0"/>
            </a:solidFill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4F788CB-9AC7-4AAC-8BC6-CD664CFDDA76}"/>
                </a:ext>
              </a:extLst>
            </p:cNvPr>
            <p:cNvSpPr/>
            <p:nvPr/>
          </p:nvSpPr>
          <p:spPr>
            <a:xfrm>
              <a:off x="4566192" y="3467499"/>
              <a:ext cx="2605" cy="3229"/>
            </a:xfrm>
            <a:custGeom>
              <a:avLst/>
              <a:gdLst>
                <a:gd name="connsiteX0" fmla="*/ 2348 w 2605"/>
                <a:gd name="connsiteY0" fmla="*/ 3149 h 3229"/>
                <a:gd name="connsiteX1" fmla="*/ -257 w 2605"/>
                <a:gd name="connsiteY1" fmla="*/ -80 h 3229"/>
                <a:gd name="connsiteX2" fmla="*/ 2348 w 2605"/>
                <a:gd name="connsiteY2" fmla="*/ 3149 h 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5" h="3229">
                  <a:moveTo>
                    <a:pt x="2348" y="3149"/>
                  </a:moveTo>
                  <a:lnTo>
                    <a:pt x="-257" y="-80"/>
                  </a:lnTo>
                  <a:cubicBezTo>
                    <a:pt x="719" y="905"/>
                    <a:pt x="1592" y="1987"/>
                    <a:pt x="2348" y="3149"/>
                  </a:cubicBezTo>
                  <a:close/>
                </a:path>
              </a:pathLst>
            </a:custGeom>
            <a:ln w="3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137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15D8799-3F7B-4549-8DA3-73C29B4D7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667">
            <a:off x="2894278" y="1405751"/>
            <a:ext cx="3355441" cy="2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" name="Google Shape;1392;p57"/>
          <p:cNvSpPr txBox="1">
            <a:spLocks noGrp="1"/>
          </p:cNvSpPr>
          <p:nvPr>
            <p:ph type="title"/>
          </p:nvPr>
        </p:nvSpPr>
        <p:spPr>
          <a:xfrm>
            <a:off x="1462017" y="458602"/>
            <a:ext cx="621996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Déficience visuelle dans le monde entier</a:t>
            </a:r>
            <a:endParaRPr dirty="0"/>
          </a:p>
        </p:txBody>
      </p:sp>
      <p:sp>
        <p:nvSpPr>
          <p:cNvPr id="23" name="Google Shape;1773;p68">
            <a:extLst>
              <a:ext uri="{FF2B5EF4-FFF2-40B4-BE49-F238E27FC236}">
                <a16:creationId xmlns:a16="http://schemas.microsoft.com/office/drawing/2014/main" id="{F0606B5E-EBE2-4BFC-9FAE-E2A2E7185B4A}"/>
              </a:ext>
            </a:extLst>
          </p:cNvPr>
          <p:cNvSpPr txBox="1">
            <a:spLocks/>
          </p:cNvSpPr>
          <p:nvPr/>
        </p:nvSpPr>
        <p:spPr>
          <a:xfrm>
            <a:off x="5894051" y="2209950"/>
            <a:ext cx="9162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r">
              <a:lnSpc>
                <a:spcPct val="100000"/>
              </a:lnSpc>
              <a:buFont typeface="Raleway Medium"/>
              <a:buNone/>
            </a:pPr>
            <a:r>
              <a:rPr lang="en" sz="1800" dirty="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rPr>
              <a:t>16.15 %</a:t>
            </a:r>
          </a:p>
        </p:txBody>
      </p:sp>
      <p:cxnSp>
        <p:nvCxnSpPr>
          <p:cNvPr id="27" name="Google Shape;1779;p68">
            <a:extLst>
              <a:ext uri="{FF2B5EF4-FFF2-40B4-BE49-F238E27FC236}">
                <a16:creationId xmlns:a16="http://schemas.microsoft.com/office/drawing/2014/main" id="{B8BC3649-6D59-4D11-8E8B-00C2D2C0E1A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5411369" y="2390850"/>
            <a:ext cx="482682" cy="0"/>
          </a:xfrm>
          <a:prstGeom prst="straightConnector1">
            <a:avLst/>
          </a:prstGeom>
          <a:noFill/>
          <a:ln w="19050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677660-5F51-499A-AC03-6AFB9493BC9C}"/>
              </a:ext>
            </a:extLst>
          </p:cNvPr>
          <p:cNvGrpSpPr/>
          <p:nvPr/>
        </p:nvGrpSpPr>
        <p:grpSpPr>
          <a:xfrm>
            <a:off x="2773158" y="3931298"/>
            <a:ext cx="3597678" cy="282519"/>
            <a:chOff x="2922683" y="3879797"/>
            <a:chExt cx="3597678" cy="2825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CFDF39-9239-4314-B840-65623CC73851}"/>
                </a:ext>
              </a:extLst>
            </p:cNvPr>
            <p:cNvSpPr/>
            <p:nvPr/>
          </p:nvSpPr>
          <p:spPr>
            <a:xfrm>
              <a:off x="2922683" y="3947307"/>
              <a:ext cx="138332" cy="147500"/>
            </a:xfrm>
            <a:prstGeom prst="rect">
              <a:avLst/>
            </a:prstGeom>
            <a:solidFill>
              <a:srgbClr val="722D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Google Shape;1775;p68">
              <a:extLst>
                <a:ext uri="{FF2B5EF4-FFF2-40B4-BE49-F238E27FC236}">
                  <a16:creationId xmlns:a16="http://schemas.microsoft.com/office/drawing/2014/main" id="{0471F407-C559-4309-97C3-0DFADE188069}"/>
                </a:ext>
              </a:extLst>
            </p:cNvPr>
            <p:cNvSpPr txBox="1">
              <a:spLocks/>
            </p:cNvSpPr>
            <p:nvPr/>
          </p:nvSpPr>
          <p:spPr>
            <a:xfrm>
              <a:off x="3061015" y="3879797"/>
              <a:ext cx="3459346" cy="282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Raleway Medium"/>
                <a:buChar char="●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  <a:lvl2pPr marL="914400" marR="0" lvl="1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Raleway Medium"/>
                <a:buChar char="○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2pPr>
              <a:lvl3pPr marL="1371600" marR="0" lvl="2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Raleway Medium"/>
                <a:buChar char="■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3pPr>
              <a:lvl4pPr marL="1828800" marR="0" lvl="3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Raleway Medium"/>
                <a:buChar char="●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4pPr>
              <a:lvl5pPr marL="2286000" marR="0" lvl="4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Raleway Medium"/>
                <a:buChar char="○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5pPr>
              <a:lvl6pPr marL="2743200" marR="0" lvl="5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Raleway Medium"/>
                <a:buChar char="■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6pPr>
              <a:lvl7pPr marL="3200400" marR="0" lvl="6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Raleway Medium"/>
                <a:buChar char="●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7pPr>
              <a:lvl8pPr marL="3657600" marR="0" lvl="7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Raleway Medium"/>
                <a:buChar char="○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8pPr>
              <a:lvl9pPr marL="4114800" marR="0" lvl="8" indent="-3238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500"/>
                <a:buFont typeface="Raleway Medium"/>
                <a:buChar char="■"/>
                <a:defRPr sz="1500" b="0" i="0" u="none" strike="noStrike" cap="none">
                  <a:solidFill>
                    <a:schemeClr val="dk2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9pPr>
            </a:lstStyle>
            <a:p>
              <a:pPr marL="0" indent="0">
                <a:lnSpc>
                  <a:spcPct val="100000"/>
                </a:lnSpc>
                <a:buFont typeface="Raleway Medium"/>
                <a:buNone/>
              </a:pPr>
              <a:r>
                <a:rPr lang="en" sz="1050" dirty="0">
                  <a:solidFill>
                    <a:schemeClr val="accent6">
                      <a:lumMod val="10000"/>
                    </a:schemeClr>
                  </a:solidFill>
                  <a:latin typeface="Poppins" panose="00000500000000000000" pitchFamily="2" charset="0"/>
                  <a:ea typeface="Anton"/>
                  <a:cs typeface="Poppins" panose="00000500000000000000" pitchFamily="2" charset="0"/>
                  <a:sym typeface="Anton"/>
                </a:rPr>
                <a:t>Les </a:t>
              </a:r>
              <a:r>
                <a:rPr lang="fr-FR" sz="1050" dirty="0">
                  <a:solidFill>
                    <a:schemeClr val="accent6">
                      <a:lumMod val="10000"/>
                    </a:schemeClr>
                  </a:solidFill>
                  <a:latin typeface="Poppins" panose="00000500000000000000" pitchFamily="2" charset="0"/>
                  <a:ea typeface="Anton"/>
                  <a:cs typeface="Poppins" panose="00000500000000000000" pitchFamily="2" charset="0"/>
                  <a:sym typeface="Anton"/>
                </a:rPr>
                <a:t>malvoyant </a:t>
              </a:r>
              <a:r>
                <a:rPr lang="en" sz="1050" dirty="0">
                  <a:solidFill>
                    <a:schemeClr val="accent6">
                      <a:lumMod val="10000"/>
                    </a:schemeClr>
                  </a:solidFill>
                  <a:latin typeface="Poppins" panose="00000500000000000000" pitchFamily="2" charset="0"/>
                  <a:ea typeface="Anton"/>
                  <a:cs typeface="Poppins" panose="00000500000000000000" pitchFamily="2" charset="0"/>
                  <a:sym typeface="Anton"/>
                </a:rPr>
                <a:t>(304.1M)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21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92;p57">
            <a:extLst>
              <a:ext uri="{FF2B5EF4-FFF2-40B4-BE49-F238E27FC236}">
                <a16:creationId xmlns:a16="http://schemas.microsoft.com/office/drawing/2014/main" id="{E4B47241-F7A4-44F1-AC8E-EDE7C94A00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4348" y="457769"/>
            <a:ext cx="60893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Classification des </a:t>
            </a:r>
            <a:r>
              <a:rPr lang="en-US" sz="2800" dirty="0" err="1"/>
              <a:t>déficiences</a:t>
            </a:r>
            <a:r>
              <a:rPr lang="en-US" sz="2800" dirty="0"/>
              <a:t> </a:t>
            </a:r>
            <a:r>
              <a:rPr lang="en-US" sz="2800" dirty="0" err="1"/>
              <a:t>visuelles</a:t>
            </a:r>
            <a:endParaRPr sz="2800" dirty="0"/>
          </a:p>
        </p:txBody>
      </p:sp>
      <p:sp>
        <p:nvSpPr>
          <p:cNvPr id="12" name="Google Shape;1773;p68">
            <a:extLst>
              <a:ext uri="{FF2B5EF4-FFF2-40B4-BE49-F238E27FC236}">
                <a16:creationId xmlns:a16="http://schemas.microsoft.com/office/drawing/2014/main" id="{1B4EB17C-B1A4-4247-A0A0-52303B3288CA}"/>
              </a:ext>
            </a:extLst>
          </p:cNvPr>
          <p:cNvSpPr txBox="1">
            <a:spLocks/>
          </p:cNvSpPr>
          <p:nvPr/>
        </p:nvSpPr>
        <p:spPr>
          <a:xfrm>
            <a:off x="5971175" y="1615950"/>
            <a:ext cx="9162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r">
              <a:lnSpc>
                <a:spcPct val="100000"/>
              </a:lnSpc>
              <a:buFont typeface="Raleway Medium"/>
              <a:buNone/>
            </a:pPr>
            <a:r>
              <a:rPr lang="en" sz="1800" dirty="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rPr>
              <a:t>16.15 %</a:t>
            </a:r>
          </a:p>
        </p:txBody>
      </p:sp>
      <p:sp>
        <p:nvSpPr>
          <p:cNvPr id="13" name="Google Shape;1775;p68">
            <a:extLst>
              <a:ext uri="{FF2B5EF4-FFF2-40B4-BE49-F238E27FC236}">
                <a16:creationId xmlns:a16="http://schemas.microsoft.com/office/drawing/2014/main" id="{1B0211EB-4E55-4101-84FD-EAA4D89615EA}"/>
              </a:ext>
            </a:extLst>
          </p:cNvPr>
          <p:cNvSpPr txBox="1">
            <a:spLocks/>
          </p:cNvSpPr>
          <p:nvPr/>
        </p:nvSpPr>
        <p:spPr>
          <a:xfrm>
            <a:off x="2075649" y="1627125"/>
            <a:ext cx="9162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r">
              <a:lnSpc>
                <a:spcPct val="100000"/>
              </a:lnSpc>
              <a:buFont typeface="Raleway Medium"/>
              <a:buNone/>
            </a:pPr>
            <a:r>
              <a:rPr lang="en" sz="1800" dirty="0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rPr>
              <a:t>11.05 %</a:t>
            </a:r>
          </a:p>
        </p:txBody>
      </p:sp>
      <p:sp>
        <p:nvSpPr>
          <p:cNvPr id="14" name="Google Shape;1776;p68">
            <a:extLst>
              <a:ext uri="{FF2B5EF4-FFF2-40B4-BE49-F238E27FC236}">
                <a16:creationId xmlns:a16="http://schemas.microsoft.com/office/drawing/2014/main" id="{B4C0FD6E-BA99-4422-92ED-5B572C788CB3}"/>
              </a:ext>
            </a:extLst>
          </p:cNvPr>
          <p:cNvSpPr txBox="1">
            <a:spLocks/>
          </p:cNvSpPr>
          <p:nvPr/>
        </p:nvSpPr>
        <p:spPr>
          <a:xfrm>
            <a:off x="5864326" y="2803951"/>
            <a:ext cx="9162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●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Char char="○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Char char="■"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 algn="r">
              <a:lnSpc>
                <a:spcPct val="100000"/>
              </a:lnSpc>
              <a:buFont typeface="Raleway Medium"/>
              <a:buNone/>
            </a:pPr>
            <a:r>
              <a:rPr lang="en" sz="1800" dirty="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rPr>
              <a:t>72.8 %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217505F-96F7-4AA4-99C0-68A1C303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79" y="1408964"/>
            <a:ext cx="3355441" cy="2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oogle Shape;1779;p68">
            <a:extLst>
              <a:ext uri="{FF2B5EF4-FFF2-40B4-BE49-F238E27FC236}">
                <a16:creationId xmlns:a16="http://schemas.microsoft.com/office/drawing/2014/main" id="{5A451403-A6D4-4149-A5EF-41A4A1D150D0}"/>
              </a:ext>
            </a:extLst>
          </p:cNvPr>
          <p:cNvCxnSpPr>
            <a:cxnSpLocks/>
          </p:cNvCxnSpPr>
          <p:nvPr/>
        </p:nvCxnSpPr>
        <p:spPr>
          <a:xfrm flipH="1">
            <a:off x="5096874" y="1836600"/>
            <a:ext cx="856251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" name="Google Shape;1777;p68">
            <a:extLst>
              <a:ext uri="{FF2B5EF4-FFF2-40B4-BE49-F238E27FC236}">
                <a16:creationId xmlns:a16="http://schemas.microsoft.com/office/drawing/2014/main" id="{E98A31D6-966B-4F31-B4AB-2ADDE77FC284}"/>
              </a:ext>
            </a:extLst>
          </p:cNvPr>
          <p:cNvCxnSpPr>
            <a:cxnSpLocks/>
          </p:cNvCxnSpPr>
          <p:nvPr/>
        </p:nvCxnSpPr>
        <p:spPr>
          <a:xfrm>
            <a:off x="2991849" y="1836600"/>
            <a:ext cx="1180200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" name="Google Shape;1778;p68">
            <a:extLst>
              <a:ext uri="{FF2B5EF4-FFF2-40B4-BE49-F238E27FC236}">
                <a16:creationId xmlns:a16="http://schemas.microsoft.com/office/drawing/2014/main" id="{73B49CB3-40E6-43F7-8BDC-4CEA5585671A}"/>
              </a:ext>
            </a:extLst>
          </p:cNvPr>
          <p:cNvCxnSpPr>
            <a:cxnSpLocks/>
          </p:cNvCxnSpPr>
          <p:nvPr/>
        </p:nvCxnSpPr>
        <p:spPr>
          <a:xfrm flipH="1">
            <a:off x="4962525" y="3027225"/>
            <a:ext cx="901801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1C821F-6A63-4EF2-8EA9-3FAA9D54B040}"/>
              </a:ext>
            </a:extLst>
          </p:cNvPr>
          <p:cNvGrpSpPr/>
          <p:nvPr/>
        </p:nvGrpSpPr>
        <p:grpSpPr>
          <a:xfrm>
            <a:off x="3095373" y="3794687"/>
            <a:ext cx="2953252" cy="846326"/>
            <a:chOff x="2922683" y="3879797"/>
            <a:chExt cx="2953252" cy="84632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28C507-EDE1-4A5F-9651-4920D51B6DEB}"/>
                </a:ext>
              </a:extLst>
            </p:cNvPr>
            <p:cNvGrpSpPr/>
            <p:nvPr/>
          </p:nvGrpSpPr>
          <p:grpSpPr>
            <a:xfrm>
              <a:off x="2922683" y="3879797"/>
              <a:ext cx="2619626" cy="282519"/>
              <a:chOff x="2922683" y="3879797"/>
              <a:chExt cx="2619626" cy="28251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46313CF-E535-420B-A83B-1BBE107126F3}"/>
                  </a:ext>
                </a:extLst>
              </p:cNvPr>
              <p:cNvSpPr/>
              <p:nvPr/>
            </p:nvSpPr>
            <p:spPr>
              <a:xfrm>
                <a:off x="2922683" y="3947307"/>
                <a:ext cx="138332" cy="147500"/>
              </a:xfrm>
              <a:prstGeom prst="rect">
                <a:avLst/>
              </a:prstGeom>
              <a:solidFill>
                <a:srgbClr val="A158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Google Shape;1775;p68">
                <a:extLst>
                  <a:ext uri="{FF2B5EF4-FFF2-40B4-BE49-F238E27FC236}">
                    <a16:creationId xmlns:a16="http://schemas.microsoft.com/office/drawing/2014/main" id="{8CEB657F-F685-4A70-A58C-C3B09CC629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014" y="3879797"/>
                <a:ext cx="2481295" cy="282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238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1pPr>
                <a:lvl2pPr marL="914400" marR="0" lvl="1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2pPr>
                <a:lvl3pPr marL="1371600" marR="0" lvl="2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3pPr>
                <a:lvl4pPr marL="1828800" marR="0" lvl="3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4pPr>
                <a:lvl5pPr marL="2286000" marR="0" lvl="4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5pPr>
                <a:lvl6pPr marL="2743200" marR="0" lvl="5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6pPr>
                <a:lvl7pPr marL="3200400" marR="0" lvl="6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7pPr>
                <a:lvl8pPr marL="3657600" marR="0" lvl="7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8pPr>
                <a:lvl9pPr marL="4114800" marR="0" lvl="8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Raleway Medium"/>
                  <a:buNone/>
                </a:pPr>
                <a:r>
                  <a:rPr lang="fr-FR" sz="1050" dirty="0">
                    <a:solidFill>
                      <a:schemeClr val="accent6">
                        <a:lumMod val="10000"/>
                      </a:schemeClr>
                    </a:solidFill>
                    <a:latin typeface="Poppins" panose="00000500000000000000" pitchFamily="2" charset="0"/>
                    <a:ea typeface="Anton"/>
                    <a:cs typeface="Poppins" panose="00000500000000000000" pitchFamily="2" charset="0"/>
                    <a:sym typeface="Anton"/>
                  </a:rPr>
                  <a:t>complètement aveugle </a:t>
                </a:r>
                <a:r>
                  <a:rPr lang="en" sz="1050" dirty="0">
                    <a:solidFill>
                      <a:schemeClr val="accent6">
                        <a:lumMod val="10000"/>
                      </a:schemeClr>
                    </a:solidFill>
                    <a:latin typeface="Poppins" panose="00000500000000000000" pitchFamily="2" charset="0"/>
                    <a:ea typeface="Anton"/>
                    <a:cs typeface="Poppins" panose="00000500000000000000" pitchFamily="2" charset="0"/>
                    <a:sym typeface="Anton"/>
                  </a:rPr>
                  <a:t>(49.1M)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728ECE-7945-47AA-98C0-212C8CE1F681}"/>
                </a:ext>
              </a:extLst>
            </p:cNvPr>
            <p:cNvGrpSpPr/>
            <p:nvPr/>
          </p:nvGrpSpPr>
          <p:grpSpPr>
            <a:xfrm>
              <a:off x="2922683" y="4157872"/>
              <a:ext cx="2768952" cy="282519"/>
              <a:chOff x="2922683" y="3879797"/>
              <a:chExt cx="2768952" cy="28251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DDAA756-6E9F-4BA3-B2BF-83FBA63F72A6}"/>
                  </a:ext>
                </a:extLst>
              </p:cNvPr>
              <p:cNvSpPr/>
              <p:nvPr/>
            </p:nvSpPr>
            <p:spPr>
              <a:xfrm>
                <a:off x="2922683" y="3947307"/>
                <a:ext cx="138332" cy="147500"/>
              </a:xfrm>
              <a:prstGeom prst="rect">
                <a:avLst/>
              </a:prstGeom>
              <a:solidFill>
                <a:srgbClr val="537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oogle Shape;1775;p68">
                <a:extLst>
                  <a:ext uri="{FF2B5EF4-FFF2-40B4-BE49-F238E27FC236}">
                    <a16:creationId xmlns:a16="http://schemas.microsoft.com/office/drawing/2014/main" id="{0DB97FBF-1C2D-4FA9-A17C-8B3E557644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015" y="3879797"/>
                <a:ext cx="2630620" cy="282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238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1pPr>
                <a:lvl2pPr marL="914400" marR="0" lvl="1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2pPr>
                <a:lvl3pPr marL="1371600" marR="0" lvl="2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3pPr>
                <a:lvl4pPr marL="1828800" marR="0" lvl="3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4pPr>
                <a:lvl5pPr marL="2286000" marR="0" lvl="4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5pPr>
                <a:lvl6pPr marL="2743200" marR="0" lvl="5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6pPr>
                <a:lvl7pPr marL="3200400" marR="0" lvl="6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7pPr>
                <a:lvl8pPr marL="3657600" marR="0" lvl="7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8pPr>
                <a:lvl9pPr marL="4114800" marR="0" lvl="8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Raleway Medium"/>
                  <a:buNone/>
                </a:pPr>
                <a:r>
                  <a:rPr lang="fr-FR" sz="1050" dirty="0">
                    <a:solidFill>
                      <a:schemeClr val="accent6">
                        <a:lumMod val="10000"/>
                      </a:schemeClr>
                    </a:solidFill>
                    <a:latin typeface="Poppins" panose="00000500000000000000" pitchFamily="2" charset="0"/>
                    <a:ea typeface="Anton"/>
                    <a:cs typeface="Poppins" panose="00000500000000000000" pitchFamily="2" charset="0"/>
                    <a:sym typeface="Anton"/>
                  </a:rPr>
                  <a:t>Déficience visuelle grave </a:t>
                </a:r>
                <a:r>
                  <a:rPr lang="en" sz="1050" dirty="0">
                    <a:solidFill>
                      <a:schemeClr val="accent6">
                        <a:lumMod val="10000"/>
                      </a:schemeClr>
                    </a:solidFill>
                    <a:latin typeface="Poppins" panose="00000500000000000000" pitchFamily="2" charset="0"/>
                    <a:ea typeface="Anton"/>
                    <a:cs typeface="Poppins" panose="00000500000000000000" pitchFamily="2" charset="0"/>
                    <a:sym typeface="Anton"/>
                  </a:rPr>
                  <a:t>(33.6M)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8312A23-1034-4D51-8B2D-3381E1BC7145}"/>
                </a:ext>
              </a:extLst>
            </p:cNvPr>
            <p:cNvGrpSpPr/>
            <p:nvPr/>
          </p:nvGrpSpPr>
          <p:grpSpPr>
            <a:xfrm>
              <a:off x="2922683" y="4443604"/>
              <a:ext cx="2953252" cy="282519"/>
              <a:chOff x="2922683" y="3879797"/>
              <a:chExt cx="2953252" cy="28251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909958F-4889-4081-ADB1-40A20C5DCA9E}"/>
                  </a:ext>
                </a:extLst>
              </p:cNvPr>
              <p:cNvSpPr/>
              <p:nvPr/>
            </p:nvSpPr>
            <p:spPr>
              <a:xfrm>
                <a:off x="2922683" y="3947307"/>
                <a:ext cx="138332" cy="147500"/>
              </a:xfrm>
              <a:prstGeom prst="rect">
                <a:avLst/>
              </a:prstGeom>
              <a:solidFill>
                <a:srgbClr val="A7D5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Google Shape;1775;p68">
                <a:extLst>
                  <a:ext uri="{FF2B5EF4-FFF2-40B4-BE49-F238E27FC236}">
                    <a16:creationId xmlns:a16="http://schemas.microsoft.com/office/drawing/2014/main" id="{A12394AE-D29A-4EF7-A6A7-1C567269C0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014" y="3879797"/>
                <a:ext cx="2814921" cy="282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238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1pPr>
                <a:lvl2pPr marL="914400" marR="0" lvl="1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2pPr>
                <a:lvl3pPr marL="1371600" marR="0" lvl="2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3pPr>
                <a:lvl4pPr marL="1828800" marR="0" lvl="3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4pPr>
                <a:lvl5pPr marL="2286000" marR="0" lvl="4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5pPr>
                <a:lvl6pPr marL="2743200" marR="0" lvl="5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6pPr>
                <a:lvl7pPr marL="3200400" marR="0" lvl="6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●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7pPr>
                <a:lvl8pPr marL="3657600" marR="0" lvl="7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500"/>
                  <a:buFont typeface="Raleway Medium"/>
                  <a:buChar char="○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8pPr>
                <a:lvl9pPr marL="4114800" marR="0" lvl="8" indent="-32385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500"/>
                  <a:buFont typeface="Raleway Medium"/>
                  <a:buChar char="■"/>
                  <a:defRPr sz="1500" b="0" i="0" u="none" strike="noStrike" cap="none">
                    <a:solidFill>
                      <a:schemeClr val="dk2"/>
                    </a:solidFill>
                    <a:latin typeface="Raleway Medium"/>
                    <a:ea typeface="Raleway Medium"/>
                    <a:cs typeface="Raleway Medium"/>
                    <a:sym typeface="Raleway Medium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Raleway Medium"/>
                  <a:buNone/>
                </a:pPr>
                <a:r>
                  <a:rPr lang="fr-FR" sz="1050" dirty="0">
                    <a:solidFill>
                      <a:schemeClr val="accent6">
                        <a:lumMod val="10000"/>
                      </a:schemeClr>
                    </a:solidFill>
                    <a:latin typeface="Poppins" panose="00000500000000000000" pitchFamily="2" charset="0"/>
                    <a:ea typeface="Anton"/>
                    <a:cs typeface="Poppins" panose="00000500000000000000" pitchFamily="2" charset="0"/>
                    <a:sym typeface="Anton"/>
                  </a:rPr>
                  <a:t>Déficience visuelle modérée </a:t>
                </a:r>
                <a:r>
                  <a:rPr lang="en" sz="1050" dirty="0">
                    <a:solidFill>
                      <a:schemeClr val="accent6">
                        <a:lumMod val="10000"/>
                      </a:schemeClr>
                    </a:solidFill>
                    <a:latin typeface="Poppins" panose="00000500000000000000" pitchFamily="2" charset="0"/>
                    <a:ea typeface="Anton"/>
                    <a:cs typeface="Poppins" panose="00000500000000000000" pitchFamily="2" charset="0"/>
                    <a:sym typeface="Anton"/>
                  </a:rPr>
                  <a:t>(221.4M)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09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392;p57">
            <a:extLst>
              <a:ext uri="{FF2B5EF4-FFF2-40B4-BE49-F238E27FC236}">
                <a16:creationId xmlns:a16="http://schemas.microsoft.com/office/drawing/2014/main" id="{35FB90EC-7C72-4DF2-A5B4-6B7F973E2C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812" y="393708"/>
            <a:ext cx="51123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Difficultés</a:t>
            </a:r>
            <a:endParaRPr sz="2400" dirty="0"/>
          </a:p>
        </p:txBody>
      </p:sp>
      <p:sp>
        <p:nvSpPr>
          <p:cNvPr id="4" name="Google Shape;635;p48">
            <a:extLst>
              <a:ext uri="{FF2B5EF4-FFF2-40B4-BE49-F238E27FC236}">
                <a16:creationId xmlns:a16="http://schemas.microsoft.com/office/drawing/2014/main" id="{24403E5D-C860-4FCC-B7E4-D75B6C09F6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2635" y="1046477"/>
            <a:ext cx="8178727" cy="3877693"/>
          </a:xfrm>
          <a:prstGeom prst="rect">
            <a:avLst/>
          </a:prstGeom>
        </p:spPr>
        <p:txBody>
          <a:bodyPr spcFirstLastPara="1" wrap="square" lIns="91425" tIns="91425" rIns="91425" bIns="91425" numCol="2" spcCol="36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Avoir déjà une déficience visuelle est assez difficile, sans parler d'être aveugle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Les aveugles rencontrent de nombreux défis sur les bases quotidiennes, de se lever à aller dormir.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plus grand problème pour eux est aussi la mobilité, puisqu’ils n’ont pas de vision, il devient difficile d’éviter les obstacles et de naviguer n’importe où.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 plus, la perte des articles est un problème récurrent chez les aveugles qui ne peuvent pas localiser leurs téléphones, et la même chose s’applique à leurs cannes blanches.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036C57-F064-4CFC-A782-E888E72E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3959" y="2125628"/>
            <a:ext cx="3556562" cy="24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392;p57">
            <a:extLst>
              <a:ext uri="{FF2B5EF4-FFF2-40B4-BE49-F238E27FC236}">
                <a16:creationId xmlns:a16="http://schemas.microsoft.com/office/drawing/2014/main" id="{35FB90EC-7C72-4DF2-A5B4-6B7F973E2C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812" y="393708"/>
            <a:ext cx="51123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Objectifs</a:t>
            </a:r>
            <a:endParaRPr sz="2400" dirty="0"/>
          </a:p>
        </p:txBody>
      </p:sp>
      <p:sp>
        <p:nvSpPr>
          <p:cNvPr id="4" name="Google Shape;635;p48">
            <a:extLst>
              <a:ext uri="{FF2B5EF4-FFF2-40B4-BE49-F238E27FC236}">
                <a16:creationId xmlns:a16="http://schemas.microsoft.com/office/drawing/2014/main" id="{2F8AF998-5CA1-4A86-9BDD-CF4D3516499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4931" y="1027093"/>
            <a:ext cx="4654756" cy="3902140"/>
          </a:xfrm>
          <a:prstGeom prst="rect">
            <a:avLst/>
          </a:prstGeom>
        </p:spPr>
        <p:txBody>
          <a:bodyPr spcFirstLastPara="1" wrap="square" lIns="91425" tIns="91425" rIns="91425" bIns="91425" numCol="1" spcCol="360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Notre objectif dans ce projet était de faire un appareil portable et facile à utiliser, qui aide les personnes ayant une déficience visuelle à naviguer n’importe où, leur permettant de chercher, de trouver et de découvrir des endroits près ou loin d’eux.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 outre, ledit dispositif devrait alerter l’utilisateur des obstacles et l’aider à les éviter.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 plus, comme la personne ne peut pas se localiser à l’extérieur, nous devrions être en mesure de l’informer de son emplacement actuel facilement et lui permettre de demander de l’aide s’il en a besoin.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44A4454-1A53-4907-BAA4-6C02EC6954F1}"/>
              </a:ext>
            </a:extLst>
          </p:cNvPr>
          <p:cNvGrpSpPr/>
          <p:nvPr/>
        </p:nvGrpSpPr>
        <p:grpSpPr>
          <a:xfrm>
            <a:off x="5584309" y="1312219"/>
            <a:ext cx="3192842" cy="3437573"/>
            <a:chOff x="5584309" y="1223334"/>
            <a:chExt cx="3192842" cy="343757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E8D5096-9BE4-4C04-BE17-A173EF1A7092}"/>
                </a:ext>
              </a:extLst>
            </p:cNvPr>
            <p:cNvSpPr/>
            <p:nvPr/>
          </p:nvSpPr>
          <p:spPr>
            <a:xfrm>
              <a:off x="7473708" y="1605198"/>
              <a:ext cx="761128" cy="585526"/>
            </a:xfrm>
            <a:custGeom>
              <a:avLst/>
              <a:gdLst>
                <a:gd name="connsiteX0" fmla="*/ 287027 w 761128"/>
                <a:gd name="connsiteY0" fmla="*/ 101462 h 585526"/>
                <a:gd name="connsiteX1" fmla="*/ 760854 w 761128"/>
                <a:gd name="connsiteY1" fmla="*/ 41300 h 585526"/>
                <a:gd name="connsiteX2" fmla="*/ 375997 w 761128"/>
                <a:gd name="connsiteY2" fmla="*/ 407116 h 585526"/>
                <a:gd name="connsiteX3" fmla="*/ 252942 w 761128"/>
                <a:gd name="connsiteY3" fmla="*/ 573006 h 585526"/>
                <a:gd name="connsiteX4" fmla="*/ 124772 w 761128"/>
                <a:gd name="connsiteY4" fmla="*/ 572996 h 585526"/>
                <a:gd name="connsiteX5" fmla="*/ 10582 w 761128"/>
                <a:gd name="connsiteY5" fmla="*/ 508737 h 585526"/>
                <a:gd name="connsiteX6" fmla="*/ -274 w 761128"/>
                <a:gd name="connsiteY6" fmla="*/ 507430 h 585526"/>
                <a:gd name="connsiteX7" fmla="*/ 287027 w 761128"/>
                <a:gd name="connsiteY7" fmla="*/ 101462 h 58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128" h="585526">
                  <a:moveTo>
                    <a:pt x="287027" y="101462"/>
                  </a:moveTo>
                  <a:cubicBezTo>
                    <a:pt x="422040" y="1726"/>
                    <a:pt x="612123" y="-36509"/>
                    <a:pt x="760854" y="41300"/>
                  </a:cubicBezTo>
                  <a:cubicBezTo>
                    <a:pt x="593417" y="113999"/>
                    <a:pt x="457091" y="243580"/>
                    <a:pt x="375997" y="407116"/>
                  </a:cubicBezTo>
                  <a:cubicBezTo>
                    <a:pt x="344951" y="470298"/>
                    <a:pt x="316999" y="543805"/>
                    <a:pt x="252942" y="573006"/>
                  </a:cubicBezTo>
                  <a:cubicBezTo>
                    <a:pt x="213085" y="591176"/>
                    <a:pt x="166044" y="587667"/>
                    <a:pt x="124772" y="572996"/>
                  </a:cubicBezTo>
                  <a:cubicBezTo>
                    <a:pt x="83499" y="558323"/>
                    <a:pt x="46785" y="533398"/>
                    <a:pt x="10582" y="508737"/>
                  </a:cubicBezTo>
                  <a:lnTo>
                    <a:pt x="-274" y="507430"/>
                  </a:lnTo>
                  <a:cubicBezTo>
                    <a:pt x="64153" y="352430"/>
                    <a:pt x="152014" y="201198"/>
                    <a:pt x="287027" y="101462"/>
                  </a:cubicBezTo>
                  <a:close/>
                </a:path>
              </a:pathLst>
            </a:custGeom>
            <a:solidFill>
              <a:srgbClr val="F0F0F0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444D81-B0F1-4B97-BC8B-53575617F240}"/>
                </a:ext>
              </a:extLst>
            </p:cNvPr>
            <p:cNvSpPr/>
            <p:nvPr/>
          </p:nvSpPr>
          <p:spPr>
            <a:xfrm>
              <a:off x="7476061" y="1642611"/>
              <a:ext cx="761468" cy="468182"/>
            </a:xfrm>
            <a:custGeom>
              <a:avLst/>
              <a:gdLst>
                <a:gd name="connsiteX0" fmla="*/ 757304 w 761468"/>
                <a:gd name="connsiteY0" fmla="*/ 7199 h 468182"/>
                <a:gd name="connsiteX1" fmla="*/ 374429 w 761468"/>
                <a:gd name="connsiteY1" fmla="*/ 144370 h 468182"/>
                <a:gd name="connsiteX2" fmla="*/ 312052 w 761468"/>
                <a:gd name="connsiteY2" fmla="*/ 208120 h 468182"/>
                <a:gd name="connsiteX3" fmla="*/ 285134 w 761468"/>
                <a:gd name="connsiteY3" fmla="*/ 289721 h 468182"/>
                <a:gd name="connsiteX4" fmla="*/ 275769 w 761468"/>
                <a:gd name="connsiteY4" fmla="*/ 370978 h 468182"/>
                <a:gd name="connsiteX5" fmla="*/ 219977 w 761468"/>
                <a:gd name="connsiteY5" fmla="*/ 430739 h 468182"/>
                <a:gd name="connsiteX6" fmla="*/ 118101 w 761468"/>
                <a:gd name="connsiteY6" fmla="*/ 448162 h 468182"/>
                <a:gd name="connsiteX7" fmla="*/ 4883 w 761468"/>
                <a:gd name="connsiteY7" fmla="*/ 467574 h 468182"/>
                <a:gd name="connsiteX8" fmla="*/ 1725 w 761468"/>
                <a:gd name="connsiteY8" fmla="*/ 460884 h 468182"/>
                <a:gd name="connsiteX9" fmla="*/ 197335 w 761468"/>
                <a:gd name="connsiteY9" fmla="*/ 431229 h 468182"/>
                <a:gd name="connsiteX10" fmla="*/ 266440 w 761468"/>
                <a:gd name="connsiteY10" fmla="*/ 374997 h 468182"/>
                <a:gd name="connsiteX11" fmla="*/ 277519 w 761468"/>
                <a:gd name="connsiteY11" fmla="*/ 292682 h 468182"/>
                <a:gd name="connsiteX12" fmla="*/ 300865 w 761468"/>
                <a:gd name="connsiteY12" fmla="*/ 211913 h 468182"/>
                <a:gd name="connsiteX13" fmla="*/ 360561 w 761468"/>
                <a:gd name="connsiteY13" fmla="*/ 146000 h 468182"/>
                <a:gd name="connsiteX14" fmla="*/ 534097 w 761468"/>
                <a:gd name="connsiteY14" fmla="*/ 45691 h 468182"/>
                <a:gd name="connsiteX15" fmla="*/ 757954 w 761468"/>
                <a:gd name="connsiteY15" fmla="*/ -172 h 468182"/>
                <a:gd name="connsiteX16" fmla="*/ 757304 w 761468"/>
                <a:gd name="connsiteY16" fmla="*/ 7199 h 46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61468" h="468182">
                  <a:moveTo>
                    <a:pt x="757304" y="7199"/>
                  </a:moveTo>
                  <a:cubicBezTo>
                    <a:pt x="618435" y="11549"/>
                    <a:pt x="484467" y="59546"/>
                    <a:pt x="374429" y="144370"/>
                  </a:cubicBezTo>
                  <a:cubicBezTo>
                    <a:pt x="350416" y="162211"/>
                    <a:pt x="329366" y="183724"/>
                    <a:pt x="312052" y="208120"/>
                  </a:cubicBezTo>
                  <a:cubicBezTo>
                    <a:pt x="295954" y="232429"/>
                    <a:pt x="286660" y="260605"/>
                    <a:pt x="285134" y="289721"/>
                  </a:cubicBezTo>
                  <a:cubicBezTo>
                    <a:pt x="283167" y="316841"/>
                    <a:pt x="284294" y="344809"/>
                    <a:pt x="275769" y="370978"/>
                  </a:cubicBezTo>
                  <a:cubicBezTo>
                    <a:pt x="266540" y="397940"/>
                    <a:pt x="246242" y="419681"/>
                    <a:pt x="219977" y="430739"/>
                  </a:cubicBezTo>
                  <a:cubicBezTo>
                    <a:pt x="187975" y="445203"/>
                    <a:pt x="152684" y="447306"/>
                    <a:pt x="118101" y="448162"/>
                  </a:cubicBezTo>
                  <a:cubicBezTo>
                    <a:pt x="79702" y="449114"/>
                    <a:pt x="39804" y="449493"/>
                    <a:pt x="4883" y="467574"/>
                  </a:cubicBezTo>
                  <a:cubicBezTo>
                    <a:pt x="652" y="469764"/>
                    <a:pt x="-2500" y="463071"/>
                    <a:pt x="1725" y="460884"/>
                  </a:cubicBezTo>
                  <a:cubicBezTo>
                    <a:pt x="62481" y="429427"/>
                    <a:pt x="133479" y="449951"/>
                    <a:pt x="197335" y="431229"/>
                  </a:cubicBezTo>
                  <a:cubicBezTo>
                    <a:pt x="227132" y="422493"/>
                    <a:pt x="254476" y="404725"/>
                    <a:pt x="266440" y="374997"/>
                  </a:cubicBezTo>
                  <a:cubicBezTo>
                    <a:pt x="276902" y="349000"/>
                    <a:pt x="275764" y="320158"/>
                    <a:pt x="277519" y="292682"/>
                  </a:cubicBezTo>
                  <a:cubicBezTo>
                    <a:pt x="278590" y="264257"/>
                    <a:pt x="286606" y="236526"/>
                    <a:pt x="300865" y="211913"/>
                  </a:cubicBezTo>
                  <a:cubicBezTo>
                    <a:pt x="316881" y="186714"/>
                    <a:pt x="337067" y="164426"/>
                    <a:pt x="360561" y="146000"/>
                  </a:cubicBezTo>
                  <a:cubicBezTo>
                    <a:pt x="412792" y="103675"/>
                    <a:pt x="471352" y="69826"/>
                    <a:pt x="534097" y="45691"/>
                  </a:cubicBezTo>
                  <a:cubicBezTo>
                    <a:pt x="605555" y="17750"/>
                    <a:pt x="681265" y="2239"/>
                    <a:pt x="757954" y="-172"/>
                  </a:cubicBezTo>
                  <a:cubicBezTo>
                    <a:pt x="762700" y="-319"/>
                    <a:pt x="762020" y="7052"/>
                    <a:pt x="757304" y="7199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98CB2D-C7D4-4D61-B8BD-7E96BD4B8D8A}"/>
                </a:ext>
              </a:extLst>
            </p:cNvPr>
            <p:cNvSpPr/>
            <p:nvPr/>
          </p:nvSpPr>
          <p:spPr>
            <a:xfrm>
              <a:off x="7871385" y="1630611"/>
              <a:ext cx="42655" cy="129060"/>
            </a:xfrm>
            <a:custGeom>
              <a:avLst/>
              <a:gdLst>
                <a:gd name="connsiteX0" fmla="*/ 12929 w 42655"/>
                <a:gd name="connsiteY0" fmla="*/ 126971 h 129060"/>
                <a:gd name="connsiteX1" fmla="*/ 36229 w 42655"/>
                <a:gd name="connsiteY1" fmla="*/ 680 h 129060"/>
                <a:gd name="connsiteX2" fmla="*/ 41053 w 42655"/>
                <a:gd name="connsiteY2" fmla="*/ 6292 h 129060"/>
                <a:gd name="connsiteX3" fmla="*/ 19619 w 42655"/>
                <a:gd name="connsiteY3" fmla="*/ 123813 h 129060"/>
                <a:gd name="connsiteX4" fmla="*/ 12929 w 42655"/>
                <a:gd name="connsiteY4" fmla="*/ 126971 h 12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55" h="129060">
                  <a:moveTo>
                    <a:pt x="12929" y="126971"/>
                  </a:moveTo>
                  <a:cubicBezTo>
                    <a:pt x="-11288" y="84850"/>
                    <a:pt x="-1424" y="31387"/>
                    <a:pt x="36229" y="680"/>
                  </a:cubicBezTo>
                  <a:cubicBezTo>
                    <a:pt x="39928" y="-2315"/>
                    <a:pt x="44756" y="3292"/>
                    <a:pt x="41053" y="6292"/>
                  </a:cubicBezTo>
                  <a:cubicBezTo>
                    <a:pt x="5924" y="34832"/>
                    <a:pt x="-3172" y="84710"/>
                    <a:pt x="19619" y="123813"/>
                  </a:cubicBezTo>
                  <a:cubicBezTo>
                    <a:pt x="22011" y="127929"/>
                    <a:pt x="15308" y="131063"/>
                    <a:pt x="12929" y="126971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91ADE92-7682-46D3-BB30-E453BE6EA9A9}"/>
                </a:ext>
              </a:extLst>
            </p:cNvPr>
            <p:cNvSpPr/>
            <p:nvPr/>
          </p:nvSpPr>
          <p:spPr>
            <a:xfrm>
              <a:off x="7755728" y="1904230"/>
              <a:ext cx="148696" cy="28816"/>
            </a:xfrm>
            <a:custGeom>
              <a:avLst/>
              <a:gdLst>
                <a:gd name="connsiteX0" fmla="*/ 4654 w 148696"/>
                <a:gd name="connsiteY0" fmla="*/ 14221 h 28816"/>
                <a:gd name="connsiteX1" fmla="*/ 143259 w 148696"/>
                <a:gd name="connsiteY1" fmla="*/ 255 h 28816"/>
                <a:gd name="connsiteX2" fmla="*/ 146417 w 148696"/>
                <a:gd name="connsiteY2" fmla="*/ 6945 h 28816"/>
                <a:gd name="connsiteX3" fmla="*/ 2157 w 148696"/>
                <a:gd name="connsiteY3" fmla="*/ 21184 h 28816"/>
                <a:gd name="connsiteX4" fmla="*/ 4654 w 148696"/>
                <a:gd name="connsiteY4" fmla="*/ 14221 h 2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696" h="28816">
                  <a:moveTo>
                    <a:pt x="4654" y="14221"/>
                  </a:moveTo>
                  <a:cubicBezTo>
                    <a:pt x="50968" y="27166"/>
                    <a:pt x="100459" y="22179"/>
                    <a:pt x="143259" y="255"/>
                  </a:cubicBezTo>
                  <a:cubicBezTo>
                    <a:pt x="147498" y="-1921"/>
                    <a:pt x="150651" y="4772"/>
                    <a:pt x="146417" y="6945"/>
                  </a:cubicBezTo>
                  <a:cubicBezTo>
                    <a:pt x="101836" y="29677"/>
                    <a:pt x="50322" y="34761"/>
                    <a:pt x="2157" y="21184"/>
                  </a:cubicBezTo>
                  <a:cubicBezTo>
                    <a:pt x="-2433" y="19887"/>
                    <a:pt x="89" y="12930"/>
                    <a:pt x="4654" y="14221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79D8D77-B58E-4CA2-AC9B-260F95213380}"/>
                </a:ext>
              </a:extLst>
            </p:cNvPr>
            <p:cNvSpPr/>
            <p:nvPr/>
          </p:nvSpPr>
          <p:spPr>
            <a:xfrm>
              <a:off x="8074532" y="1668224"/>
              <a:ext cx="48052" cy="45925"/>
            </a:xfrm>
            <a:custGeom>
              <a:avLst/>
              <a:gdLst>
                <a:gd name="connsiteX0" fmla="*/ 6733 w 48052"/>
                <a:gd name="connsiteY0" fmla="*/ 1940 h 45925"/>
                <a:gd name="connsiteX1" fmla="*/ 45340 w 48052"/>
                <a:gd name="connsiteY1" fmla="*/ 38642 h 45925"/>
                <a:gd name="connsiteX2" fmla="*/ 42842 w 48052"/>
                <a:gd name="connsiteY2" fmla="*/ 45606 h 45925"/>
                <a:gd name="connsiteX3" fmla="*/ 42 w 48052"/>
                <a:gd name="connsiteY3" fmla="*/ 5098 h 45925"/>
                <a:gd name="connsiteX4" fmla="*/ 1808 w 48052"/>
                <a:gd name="connsiteY4" fmla="*/ 174 h 45925"/>
                <a:gd name="connsiteX5" fmla="*/ 6732 w 48052"/>
                <a:gd name="connsiteY5" fmla="*/ 1940 h 4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52" h="45925">
                  <a:moveTo>
                    <a:pt x="6733" y="1940"/>
                  </a:moveTo>
                  <a:cubicBezTo>
                    <a:pt x="12608" y="19890"/>
                    <a:pt x="27116" y="33682"/>
                    <a:pt x="45340" y="38642"/>
                  </a:cubicBezTo>
                  <a:cubicBezTo>
                    <a:pt x="49944" y="39881"/>
                    <a:pt x="47416" y="46837"/>
                    <a:pt x="42842" y="45606"/>
                  </a:cubicBezTo>
                  <a:cubicBezTo>
                    <a:pt x="22742" y="40034"/>
                    <a:pt x="6711" y="24861"/>
                    <a:pt x="42" y="5098"/>
                  </a:cubicBezTo>
                  <a:cubicBezTo>
                    <a:pt x="-760" y="3248"/>
                    <a:pt x="13" y="1093"/>
                    <a:pt x="1808" y="174"/>
                  </a:cubicBezTo>
                  <a:cubicBezTo>
                    <a:pt x="3656" y="-687"/>
                    <a:pt x="5853" y="101"/>
                    <a:pt x="6732" y="1940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3E0C8C-762D-4BF6-93A2-8619A35D4756}"/>
                </a:ext>
              </a:extLst>
            </p:cNvPr>
            <p:cNvSpPr/>
            <p:nvPr/>
          </p:nvSpPr>
          <p:spPr>
            <a:xfrm>
              <a:off x="7464411" y="1965363"/>
              <a:ext cx="888349" cy="359154"/>
            </a:xfrm>
            <a:custGeom>
              <a:avLst/>
              <a:gdLst>
                <a:gd name="connsiteX0" fmla="*/ 888075 w 888349"/>
                <a:gd name="connsiteY0" fmla="*/ 237093 h 359154"/>
                <a:gd name="connsiteX1" fmla="*/ 879337 w 888349"/>
                <a:gd name="connsiteY1" fmla="*/ 235060 h 359154"/>
                <a:gd name="connsiteX2" fmla="*/ 760721 w 888349"/>
                <a:gd name="connsiteY2" fmla="*/ 217381 h 359154"/>
                <a:gd name="connsiteX3" fmla="*/ 751417 w 888349"/>
                <a:gd name="connsiteY3" fmla="*/ 216747 h 359154"/>
                <a:gd name="connsiteX4" fmla="*/ 466852 w 888349"/>
                <a:gd name="connsiteY4" fmla="*/ 253673 h 359154"/>
                <a:gd name="connsiteX5" fmla="*/ 360536 w 888349"/>
                <a:gd name="connsiteY5" fmla="*/ 297518 h 359154"/>
                <a:gd name="connsiteX6" fmla="*/ 212819 w 888349"/>
                <a:gd name="connsiteY6" fmla="*/ 357710 h 359154"/>
                <a:gd name="connsiteX7" fmla="*/ 196799 w 888349"/>
                <a:gd name="connsiteY7" fmla="*/ 358981 h 359154"/>
                <a:gd name="connsiteX8" fmla="*/ 8271 w 888349"/>
                <a:gd name="connsiteY8" fmla="*/ 160610 h 359154"/>
                <a:gd name="connsiteX9" fmla="*/ 7616 w 888349"/>
                <a:gd name="connsiteY9" fmla="*/ 158651 h 359154"/>
                <a:gd name="connsiteX10" fmla="*/ -274 w 888349"/>
                <a:gd name="connsiteY10" fmla="*/ 151075 h 359154"/>
                <a:gd name="connsiteX11" fmla="*/ 4927 w 888349"/>
                <a:gd name="connsiteY11" fmla="*/ 148028 h 359154"/>
                <a:gd name="connsiteX12" fmla="*/ 7930 w 888349"/>
                <a:gd name="connsiteY12" fmla="*/ 146294 h 359154"/>
                <a:gd name="connsiteX13" fmla="*/ 9859 w 888349"/>
                <a:gd name="connsiteY13" fmla="*/ 145150 h 359154"/>
                <a:gd name="connsiteX14" fmla="*/ 10485 w 888349"/>
                <a:gd name="connsiteY14" fmla="*/ 144812 h 359154"/>
                <a:gd name="connsiteX15" fmla="*/ 12190 w 888349"/>
                <a:gd name="connsiteY15" fmla="*/ 143797 h 359154"/>
                <a:gd name="connsiteX16" fmla="*/ 42343 w 888349"/>
                <a:gd name="connsiteY16" fmla="*/ 126853 h 359154"/>
                <a:gd name="connsiteX17" fmla="*/ 42476 w 888349"/>
                <a:gd name="connsiteY17" fmla="*/ 126811 h 359154"/>
                <a:gd name="connsiteX18" fmla="*/ 285226 w 888349"/>
                <a:gd name="connsiteY18" fmla="*/ 25313 h 359154"/>
                <a:gd name="connsiteX19" fmla="*/ 292962 w 888349"/>
                <a:gd name="connsiteY19" fmla="*/ 23302 h 359154"/>
                <a:gd name="connsiteX20" fmla="*/ 408982 w 888349"/>
                <a:gd name="connsiteY20" fmla="*/ 2537 h 359154"/>
                <a:gd name="connsiteX21" fmla="*/ 473531 w 888349"/>
                <a:gd name="connsiteY21" fmla="*/ -148 h 359154"/>
                <a:gd name="connsiteX22" fmla="*/ 637205 w 888349"/>
                <a:gd name="connsiteY22" fmla="*/ 27598 h 359154"/>
                <a:gd name="connsiteX23" fmla="*/ 884381 w 888349"/>
                <a:gd name="connsiteY23" fmla="*/ 229581 h 359154"/>
                <a:gd name="connsiteX24" fmla="*/ 888075 w 888349"/>
                <a:gd name="connsiteY24" fmla="*/ 237093 h 35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8349" h="359154">
                  <a:moveTo>
                    <a:pt x="888075" y="237093"/>
                  </a:moveTo>
                  <a:cubicBezTo>
                    <a:pt x="885178" y="236402"/>
                    <a:pt x="882282" y="235710"/>
                    <a:pt x="879337" y="235060"/>
                  </a:cubicBezTo>
                  <a:cubicBezTo>
                    <a:pt x="840342" y="225964"/>
                    <a:pt x="800673" y="220052"/>
                    <a:pt x="760721" y="217381"/>
                  </a:cubicBezTo>
                  <a:cubicBezTo>
                    <a:pt x="757635" y="217125"/>
                    <a:pt x="754504" y="216913"/>
                    <a:pt x="751417" y="216747"/>
                  </a:cubicBezTo>
                  <a:cubicBezTo>
                    <a:pt x="655094" y="211338"/>
                    <a:pt x="558604" y="223859"/>
                    <a:pt x="466852" y="253673"/>
                  </a:cubicBezTo>
                  <a:cubicBezTo>
                    <a:pt x="430353" y="265571"/>
                    <a:pt x="394812" y="280228"/>
                    <a:pt x="360536" y="297518"/>
                  </a:cubicBezTo>
                  <a:cubicBezTo>
                    <a:pt x="313202" y="321398"/>
                    <a:pt x="263779" y="351057"/>
                    <a:pt x="212819" y="357710"/>
                  </a:cubicBezTo>
                  <a:cubicBezTo>
                    <a:pt x="207511" y="358464"/>
                    <a:pt x="202160" y="358888"/>
                    <a:pt x="196799" y="358981"/>
                  </a:cubicBezTo>
                  <a:lnTo>
                    <a:pt x="8271" y="160610"/>
                  </a:lnTo>
                  <a:cubicBezTo>
                    <a:pt x="8069" y="159944"/>
                    <a:pt x="7820" y="159319"/>
                    <a:pt x="7616" y="158651"/>
                  </a:cubicBezTo>
                  <a:lnTo>
                    <a:pt x="-274" y="151075"/>
                  </a:lnTo>
                  <a:cubicBezTo>
                    <a:pt x="1431" y="150060"/>
                    <a:pt x="3222" y="149044"/>
                    <a:pt x="4927" y="148028"/>
                  </a:cubicBezTo>
                  <a:cubicBezTo>
                    <a:pt x="5914" y="147435"/>
                    <a:pt x="6943" y="146887"/>
                    <a:pt x="7930" y="146294"/>
                  </a:cubicBezTo>
                  <a:cubicBezTo>
                    <a:pt x="8601" y="145912"/>
                    <a:pt x="9275" y="145533"/>
                    <a:pt x="9859" y="145150"/>
                  </a:cubicBezTo>
                  <a:cubicBezTo>
                    <a:pt x="10082" y="145023"/>
                    <a:pt x="10307" y="144897"/>
                    <a:pt x="10485" y="144812"/>
                  </a:cubicBezTo>
                  <a:cubicBezTo>
                    <a:pt x="11069" y="144430"/>
                    <a:pt x="11651" y="144136"/>
                    <a:pt x="12190" y="143797"/>
                  </a:cubicBezTo>
                  <a:cubicBezTo>
                    <a:pt x="22184" y="138089"/>
                    <a:pt x="32235" y="132441"/>
                    <a:pt x="42343" y="126853"/>
                  </a:cubicBezTo>
                  <a:cubicBezTo>
                    <a:pt x="42389" y="126810"/>
                    <a:pt x="42389" y="126810"/>
                    <a:pt x="42476" y="126811"/>
                  </a:cubicBezTo>
                  <a:cubicBezTo>
                    <a:pt x="119607" y="84434"/>
                    <a:pt x="200954" y="48123"/>
                    <a:pt x="285226" y="25313"/>
                  </a:cubicBezTo>
                  <a:cubicBezTo>
                    <a:pt x="287762" y="24627"/>
                    <a:pt x="290340" y="23897"/>
                    <a:pt x="292962" y="23302"/>
                  </a:cubicBezTo>
                  <a:cubicBezTo>
                    <a:pt x="331005" y="13231"/>
                    <a:pt x="369807" y="6287"/>
                    <a:pt x="408982" y="2537"/>
                  </a:cubicBezTo>
                  <a:cubicBezTo>
                    <a:pt x="430439" y="553"/>
                    <a:pt x="451983" y="-343"/>
                    <a:pt x="473531" y="-148"/>
                  </a:cubicBezTo>
                  <a:cubicBezTo>
                    <a:pt x="529206" y="461"/>
                    <a:pt x="584439" y="9825"/>
                    <a:pt x="637205" y="27598"/>
                  </a:cubicBezTo>
                  <a:cubicBezTo>
                    <a:pt x="742388" y="63045"/>
                    <a:pt x="835063" y="131737"/>
                    <a:pt x="884381" y="229581"/>
                  </a:cubicBezTo>
                  <a:cubicBezTo>
                    <a:pt x="885640" y="232085"/>
                    <a:pt x="886861" y="234547"/>
                    <a:pt x="888075" y="237093"/>
                  </a:cubicBezTo>
                  <a:close/>
                </a:path>
              </a:pathLst>
            </a:custGeom>
            <a:solidFill>
              <a:srgbClr val="F0F0F0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F87D977-2E81-4F82-927D-59A9E1160A1D}"/>
                </a:ext>
              </a:extLst>
            </p:cNvPr>
            <p:cNvSpPr/>
            <p:nvPr/>
          </p:nvSpPr>
          <p:spPr>
            <a:xfrm>
              <a:off x="7469018" y="2076145"/>
              <a:ext cx="887161" cy="146147"/>
            </a:xfrm>
            <a:custGeom>
              <a:avLst/>
              <a:gdLst>
                <a:gd name="connsiteX0" fmla="*/ 880526 w 887161"/>
                <a:gd name="connsiteY0" fmla="*/ 128258 h 146147"/>
                <a:gd name="connsiteX1" fmla="*/ 492235 w 887161"/>
                <a:gd name="connsiteY1" fmla="*/ 7265 h 146147"/>
                <a:gd name="connsiteX2" fmla="*/ 404048 w 887161"/>
                <a:gd name="connsiteY2" fmla="*/ 20610 h 146147"/>
                <a:gd name="connsiteX3" fmla="*/ 333426 w 887161"/>
                <a:gd name="connsiteY3" fmla="*/ 69558 h 146147"/>
                <a:gd name="connsiteX4" fmla="*/ 277027 w 887161"/>
                <a:gd name="connsiteY4" fmla="*/ 128798 h 146147"/>
                <a:gd name="connsiteX5" fmla="*/ 196500 w 887161"/>
                <a:gd name="connsiteY5" fmla="*/ 142923 h 146147"/>
                <a:gd name="connsiteX6" fmla="*/ 104667 w 887161"/>
                <a:gd name="connsiteY6" fmla="*/ 95498 h 146147"/>
                <a:gd name="connsiteX7" fmla="*/ 2582 w 887161"/>
                <a:gd name="connsiteY7" fmla="*/ 42832 h 146147"/>
                <a:gd name="connsiteX8" fmla="*/ 4089 w 887161"/>
                <a:gd name="connsiteY8" fmla="*/ 35590 h 146147"/>
                <a:gd name="connsiteX9" fmla="*/ 178127 w 887161"/>
                <a:gd name="connsiteY9" fmla="*/ 129683 h 146147"/>
                <a:gd name="connsiteX10" fmla="*/ 267159 w 887161"/>
                <a:gd name="connsiteY10" fmla="*/ 126390 h 146147"/>
                <a:gd name="connsiteX11" fmla="*/ 325564 w 887161"/>
                <a:gd name="connsiteY11" fmla="*/ 67337 h 146147"/>
                <a:gd name="connsiteX12" fmla="*/ 392833 w 887161"/>
                <a:gd name="connsiteY12" fmla="*/ 16903 h 146147"/>
                <a:gd name="connsiteX13" fmla="*/ 480181 w 887161"/>
                <a:gd name="connsiteY13" fmla="*/ 217 h 146147"/>
                <a:gd name="connsiteX14" fmla="*/ 679132 w 887161"/>
                <a:gd name="connsiteY14" fmla="*/ 24606 h 146147"/>
                <a:gd name="connsiteX15" fmla="*/ 885483 w 887161"/>
                <a:gd name="connsiteY15" fmla="*/ 122764 h 146147"/>
                <a:gd name="connsiteX16" fmla="*/ 880526 w 887161"/>
                <a:gd name="connsiteY16" fmla="*/ 128258 h 14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161" h="146147">
                  <a:moveTo>
                    <a:pt x="880526" y="128258"/>
                  </a:moveTo>
                  <a:cubicBezTo>
                    <a:pt x="767027" y="48123"/>
                    <a:pt x="631164" y="5787"/>
                    <a:pt x="492235" y="7265"/>
                  </a:cubicBezTo>
                  <a:cubicBezTo>
                    <a:pt x="462321" y="7051"/>
                    <a:pt x="432560" y="11555"/>
                    <a:pt x="404048" y="20610"/>
                  </a:cubicBezTo>
                  <a:cubicBezTo>
                    <a:pt x="376559" y="30327"/>
                    <a:pt x="352174" y="47229"/>
                    <a:pt x="333426" y="69558"/>
                  </a:cubicBezTo>
                  <a:cubicBezTo>
                    <a:pt x="315528" y="90027"/>
                    <a:pt x="299590" y="113036"/>
                    <a:pt x="277027" y="128798"/>
                  </a:cubicBezTo>
                  <a:cubicBezTo>
                    <a:pt x="253425" y="144769"/>
                    <a:pt x="224128" y="149908"/>
                    <a:pt x="196500" y="142923"/>
                  </a:cubicBezTo>
                  <a:cubicBezTo>
                    <a:pt x="162239" y="135204"/>
                    <a:pt x="132796" y="115636"/>
                    <a:pt x="104667" y="95498"/>
                  </a:cubicBezTo>
                  <a:cubicBezTo>
                    <a:pt x="73435" y="73140"/>
                    <a:pt x="41351" y="49421"/>
                    <a:pt x="2582" y="42832"/>
                  </a:cubicBezTo>
                  <a:cubicBezTo>
                    <a:pt x="-2115" y="42034"/>
                    <a:pt x="-601" y="34792"/>
                    <a:pt x="4089" y="35590"/>
                  </a:cubicBezTo>
                  <a:cubicBezTo>
                    <a:pt x="71538" y="47053"/>
                    <a:pt x="115869" y="106185"/>
                    <a:pt x="178127" y="129683"/>
                  </a:cubicBezTo>
                  <a:cubicBezTo>
                    <a:pt x="207177" y="140648"/>
                    <a:pt x="239708" y="142924"/>
                    <a:pt x="267159" y="126390"/>
                  </a:cubicBezTo>
                  <a:cubicBezTo>
                    <a:pt x="291164" y="111933"/>
                    <a:pt x="307620" y="88219"/>
                    <a:pt x="325564" y="67337"/>
                  </a:cubicBezTo>
                  <a:cubicBezTo>
                    <a:pt x="343533" y="45286"/>
                    <a:pt x="366629" y="27971"/>
                    <a:pt x="392833" y="16903"/>
                  </a:cubicBezTo>
                  <a:cubicBezTo>
                    <a:pt x="420792" y="6426"/>
                    <a:pt x="450330" y="784"/>
                    <a:pt x="480181" y="217"/>
                  </a:cubicBezTo>
                  <a:cubicBezTo>
                    <a:pt x="547367" y="-2131"/>
                    <a:pt x="614504" y="6099"/>
                    <a:pt x="679132" y="24606"/>
                  </a:cubicBezTo>
                  <a:cubicBezTo>
                    <a:pt x="753010" y="45319"/>
                    <a:pt x="822800" y="78517"/>
                    <a:pt x="885483" y="122764"/>
                  </a:cubicBezTo>
                  <a:cubicBezTo>
                    <a:pt x="889361" y="125505"/>
                    <a:pt x="884380" y="130981"/>
                    <a:pt x="880526" y="128258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5FC2F9-2D5E-4496-9050-0DED66CD2BC7}"/>
                </a:ext>
              </a:extLst>
            </p:cNvPr>
            <p:cNvSpPr/>
            <p:nvPr/>
          </p:nvSpPr>
          <p:spPr>
            <a:xfrm>
              <a:off x="8006203" y="1993664"/>
              <a:ext cx="98486" cy="91189"/>
            </a:xfrm>
            <a:custGeom>
              <a:avLst/>
              <a:gdLst>
                <a:gd name="connsiteX0" fmla="*/ -243 w 98486"/>
                <a:gd name="connsiteY0" fmla="*/ 86637 h 91189"/>
                <a:gd name="connsiteX1" fmla="*/ 94396 w 98486"/>
                <a:gd name="connsiteY1" fmla="*/ -172 h 91189"/>
                <a:gd name="connsiteX2" fmla="*/ 94870 w 98486"/>
                <a:gd name="connsiteY2" fmla="*/ 7213 h 91189"/>
                <a:gd name="connsiteX3" fmla="*/ 7000 w 98486"/>
                <a:gd name="connsiteY3" fmla="*/ 88143 h 91189"/>
                <a:gd name="connsiteX4" fmla="*/ -243 w 98486"/>
                <a:gd name="connsiteY4" fmla="*/ 86637 h 9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86" h="91189">
                  <a:moveTo>
                    <a:pt x="-243" y="86637"/>
                  </a:moveTo>
                  <a:cubicBezTo>
                    <a:pt x="5780" y="38425"/>
                    <a:pt x="45845" y="1676"/>
                    <a:pt x="94396" y="-172"/>
                  </a:cubicBezTo>
                  <a:cubicBezTo>
                    <a:pt x="99153" y="-336"/>
                    <a:pt x="99633" y="7048"/>
                    <a:pt x="94870" y="7213"/>
                  </a:cubicBezTo>
                  <a:cubicBezTo>
                    <a:pt x="49638" y="8851"/>
                    <a:pt x="12345" y="43199"/>
                    <a:pt x="7000" y="88143"/>
                  </a:cubicBezTo>
                  <a:cubicBezTo>
                    <a:pt x="6432" y="92869"/>
                    <a:pt x="-807" y="91336"/>
                    <a:pt x="-243" y="86637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CFE4A4-F3AD-4FE7-849A-7D425B757D37}"/>
                </a:ext>
              </a:extLst>
            </p:cNvPr>
            <p:cNvSpPr/>
            <p:nvPr/>
          </p:nvSpPr>
          <p:spPr>
            <a:xfrm>
              <a:off x="7803494" y="2132790"/>
              <a:ext cx="128864" cy="81118"/>
            </a:xfrm>
            <a:custGeom>
              <a:avLst/>
              <a:gdLst>
                <a:gd name="connsiteX0" fmla="*/ 6659 w 128864"/>
                <a:gd name="connsiteY0" fmla="*/ 1339 h 81118"/>
                <a:gd name="connsiteX1" fmla="*/ 125736 w 128864"/>
                <a:gd name="connsiteY1" fmla="*/ 73638 h 81118"/>
                <a:gd name="connsiteX2" fmla="*/ 124230 w 128864"/>
                <a:gd name="connsiteY2" fmla="*/ 80881 h 81118"/>
                <a:gd name="connsiteX3" fmla="*/ 473 w 128864"/>
                <a:gd name="connsiteY3" fmla="*/ 5395 h 81118"/>
                <a:gd name="connsiteX4" fmla="*/ 6659 w 128864"/>
                <a:gd name="connsiteY4" fmla="*/ 1339 h 8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64" h="81118">
                  <a:moveTo>
                    <a:pt x="6659" y="1339"/>
                  </a:moveTo>
                  <a:cubicBezTo>
                    <a:pt x="35844" y="39559"/>
                    <a:pt x="78362" y="65374"/>
                    <a:pt x="125736" y="73638"/>
                  </a:cubicBezTo>
                  <a:cubicBezTo>
                    <a:pt x="130430" y="74453"/>
                    <a:pt x="128918" y="81695"/>
                    <a:pt x="124230" y="80881"/>
                  </a:cubicBezTo>
                  <a:cubicBezTo>
                    <a:pt x="74948" y="72190"/>
                    <a:pt x="30756" y="45234"/>
                    <a:pt x="473" y="5395"/>
                  </a:cubicBezTo>
                  <a:cubicBezTo>
                    <a:pt x="-2412" y="1596"/>
                    <a:pt x="3791" y="-2440"/>
                    <a:pt x="6659" y="1339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6CD3110-D95C-4FF1-ABAB-A529BF0109F3}"/>
                </a:ext>
              </a:extLst>
            </p:cNvPr>
            <p:cNvSpPr/>
            <p:nvPr/>
          </p:nvSpPr>
          <p:spPr>
            <a:xfrm>
              <a:off x="8205669" y="2124822"/>
              <a:ext cx="19945" cy="62525"/>
            </a:xfrm>
            <a:custGeom>
              <a:avLst/>
              <a:gdLst>
                <a:gd name="connsiteX0" fmla="*/ 10176 w 19945"/>
                <a:gd name="connsiteY0" fmla="*/ 4258 h 62525"/>
                <a:gd name="connsiteX1" fmla="*/ 18904 w 19945"/>
                <a:gd name="connsiteY1" fmla="*/ 56806 h 62525"/>
                <a:gd name="connsiteX2" fmla="*/ 12717 w 19945"/>
                <a:gd name="connsiteY2" fmla="*/ 60863 h 62525"/>
                <a:gd name="connsiteX3" fmla="*/ 2933 w 19945"/>
                <a:gd name="connsiteY3" fmla="*/ 2752 h 62525"/>
                <a:gd name="connsiteX4" fmla="*/ 7307 w 19945"/>
                <a:gd name="connsiteY4" fmla="*/ -117 h 62525"/>
                <a:gd name="connsiteX5" fmla="*/ 10176 w 19945"/>
                <a:gd name="connsiteY5" fmla="*/ 4258 h 6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45" h="62525">
                  <a:moveTo>
                    <a:pt x="10176" y="4258"/>
                  </a:moveTo>
                  <a:cubicBezTo>
                    <a:pt x="4060" y="22127"/>
                    <a:pt x="7340" y="41874"/>
                    <a:pt x="18904" y="56806"/>
                  </a:cubicBezTo>
                  <a:cubicBezTo>
                    <a:pt x="21834" y="60567"/>
                    <a:pt x="15629" y="64599"/>
                    <a:pt x="12717" y="60863"/>
                  </a:cubicBezTo>
                  <a:cubicBezTo>
                    <a:pt x="24" y="44313"/>
                    <a:pt x="-3641" y="22546"/>
                    <a:pt x="2933" y="2752"/>
                  </a:cubicBezTo>
                  <a:cubicBezTo>
                    <a:pt x="3406" y="792"/>
                    <a:pt x="5321" y="-464"/>
                    <a:pt x="7307" y="-117"/>
                  </a:cubicBezTo>
                  <a:cubicBezTo>
                    <a:pt x="9301" y="308"/>
                    <a:pt x="10581" y="2260"/>
                    <a:pt x="10176" y="4258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20AEDB-B60B-46B2-A454-7AD04E63C786}"/>
                </a:ext>
              </a:extLst>
            </p:cNvPr>
            <p:cNvSpPr/>
            <p:nvPr/>
          </p:nvSpPr>
          <p:spPr>
            <a:xfrm>
              <a:off x="6399538" y="1223334"/>
              <a:ext cx="1325847" cy="2659000"/>
            </a:xfrm>
            <a:custGeom>
              <a:avLst/>
              <a:gdLst>
                <a:gd name="connsiteX0" fmla="*/ 1325574 w 1325847"/>
                <a:gd name="connsiteY0" fmla="*/ 631704 h 2659000"/>
                <a:gd name="connsiteX1" fmla="*/ 1310964 w 1325847"/>
                <a:gd name="connsiteY1" fmla="*/ 631704 h 2659000"/>
                <a:gd name="connsiteX2" fmla="*/ 1310964 w 1325847"/>
                <a:gd name="connsiteY2" fmla="*/ 231470 h 2659000"/>
                <a:gd name="connsiteX3" fmla="*/ 1079320 w 1325847"/>
                <a:gd name="connsiteY3" fmla="*/ -174 h 2659000"/>
                <a:gd name="connsiteX4" fmla="*/ 231371 w 1325847"/>
                <a:gd name="connsiteY4" fmla="*/ -174 h 2659000"/>
                <a:gd name="connsiteX5" fmla="*/ -274 w 1325847"/>
                <a:gd name="connsiteY5" fmla="*/ 231469 h 2659000"/>
                <a:gd name="connsiteX6" fmla="*/ -274 w 1325847"/>
                <a:gd name="connsiteY6" fmla="*/ 2427182 h 2659000"/>
                <a:gd name="connsiteX7" fmla="*/ 231370 w 1325847"/>
                <a:gd name="connsiteY7" fmla="*/ 2658827 h 2659000"/>
                <a:gd name="connsiteX8" fmla="*/ 1079319 w 1325847"/>
                <a:gd name="connsiteY8" fmla="*/ 2658827 h 2659000"/>
                <a:gd name="connsiteX9" fmla="*/ 1310964 w 1325847"/>
                <a:gd name="connsiteY9" fmla="*/ 2427183 h 2659000"/>
                <a:gd name="connsiteX10" fmla="*/ 1310964 w 1325847"/>
                <a:gd name="connsiteY10" fmla="*/ 916597 h 2659000"/>
                <a:gd name="connsiteX11" fmla="*/ 1325574 w 1325847"/>
                <a:gd name="connsiteY11" fmla="*/ 916597 h 26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5847" h="2659000">
                  <a:moveTo>
                    <a:pt x="1325574" y="631704"/>
                  </a:moveTo>
                  <a:lnTo>
                    <a:pt x="1310964" y="631704"/>
                  </a:lnTo>
                  <a:lnTo>
                    <a:pt x="1310964" y="231470"/>
                  </a:lnTo>
                  <a:cubicBezTo>
                    <a:pt x="1310964" y="103537"/>
                    <a:pt x="1207253" y="-174"/>
                    <a:pt x="1079320" y="-174"/>
                  </a:cubicBezTo>
                  <a:lnTo>
                    <a:pt x="231371" y="-174"/>
                  </a:lnTo>
                  <a:cubicBezTo>
                    <a:pt x="103437" y="-175"/>
                    <a:pt x="-274" y="103536"/>
                    <a:pt x="-274" y="231469"/>
                  </a:cubicBezTo>
                  <a:lnTo>
                    <a:pt x="-274" y="2427182"/>
                  </a:lnTo>
                  <a:cubicBezTo>
                    <a:pt x="-274" y="2555116"/>
                    <a:pt x="103436" y="2658827"/>
                    <a:pt x="231370" y="2658827"/>
                  </a:cubicBezTo>
                  <a:lnTo>
                    <a:pt x="1079319" y="2658827"/>
                  </a:lnTo>
                  <a:cubicBezTo>
                    <a:pt x="1207252" y="2658827"/>
                    <a:pt x="1310963" y="2555116"/>
                    <a:pt x="1310964" y="2427183"/>
                  </a:cubicBezTo>
                  <a:lnTo>
                    <a:pt x="1310964" y="916597"/>
                  </a:lnTo>
                  <a:lnTo>
                    <a:pt x="1325574" y="916597"/>
                  </a:lnTo>
                  <a:close/>
                </a:path>
              </a:pathLst>
            </a:custGeom>
            <a:solidFill>
              <a:srgbClr val="3F3D56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0696504-E4C9-4C9B-BE8D-DFFE57520757}"/>
                </a:ext>
              </a:extLst>
            </p:cNvPr>
            <p:cNvSpPr/>
            <p:nvPr/>
          </p:nvSpPr>
          <p:spPr>
            <a:xfrm>
              <a:off x="6463456" y="1283599"/>
              <a:ext cx="1198011" cy="2538469"/>
            </a:xfrm>
            <a:custGeom>
              <a:avLst/>
              <a:gdLst>
                <a:gd name="connsiteX0" fmla="*/ 1024748 w 1198011"/>
                <a:gd name="connsiteY0" fmla="*/ -174 h 2538469"/>
                <a:gd name="connsiteX1" fmla="*/ 914063 w 1198011"/>
                <a:gd name="connsiteY1" fmla="*/ -174 h 2538469"/>
                <a:gd name="connsiteX2" fmla="*/ 869002 w 1198011"/>
                <a:gd name="connsiteY2" fmla="*/ 106966 h 2538469"/>
                <a:gd name="connsiteX3" fmla="*/ 837969 w 1198011"/>
                <a:gd name="connsiteY3" fmla="*/ 113052 h 2538469"/>
                <a:gd name="connsiteX4" fmla="*/ 352190 w 1198011"/>
                <a:gd name="connsiteY4" fmla="*/ 113052 h 2538469"/>
                <a:gd name="connsiteX5" fmla="*/ 270009 w 1198011"/>
                <a:gd name="connsiteY5" fmla="*/ 30860 h 2538469"/>
                <a:gd name="connsiteX6" fmla="*/ 276096 w 1198011"/>
                <a:gd name="connsiteY6" fmla="*/ -174 h 2538469"/>
                <a:gd name="connsiteX7" fmla="*/ 172716 w 1198011"/>
                <a:gd name="connsiteY7" fmla="*/ -174 h 2538469"/>
                <a:gd name="connsiteX8" fmla="*/ -274 w 1198011"/>
                <a:gd name="connsiteY8" fmla="*/ 172815 h 2538469"/>
                <a:gd name="connsiteX9" fmla="*/ -274 w 1198011"/>
                <a:gd name="connsiteY9" fmla="*/ 2365306 h 2538469"/>
                <a:gd name="connsiteX10" fmla="*/ 172715 w 1198011"/>
                <a:gd name="connsiteY10" fmla="*/ 2538295 h 2538469"/>
                <a:gd name="connsiteX11" fmla="*/ 1024748 w 1198011"/>
                <a:gd name="connsiteY11" fmla="*/ 2538295 h 2538469"/>
                <a:gd name="connsiteX12" fmla="*/ 1197737 w 1198011"/>
                <a:gd name="connsiteY12" fmla="*/ 2365306 h 2538469"/>
                <a:gd name="connsiteX13" fmla="*/ 1197737 w 1198011"/>
                <a:gd name="connsiteY13" fmla="*/ 2365306 h 2538469"/>
                <a:gd name="connsiteX14" fmla="*/ 1197737 w 1198011"/>
                <a:gd name="connsiteY14" fmla="*/ 172815 h 2538469"/>
                <a:gd name="connsiteX15" fmla="*/ 1024748 w 1198011"/>
                <a:gd name="connsiteY15" fmla="*/ -174 h 253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98011" h="2538469">
                  <a:moveTo>
                    <a:pt x="1024748" y="-174"/>
                  </a:moveTo>
                  <a:lnTo>
                    <a:pt x="914063" y="-174"/>
                  </a:lnTo>
                  <a:cubicBezTo>
                    <a:pt x="931205" y="41855"/>
                    <a:pt x="911031" y="89823"/>
                    <a:pt x="869002" y="106966"/>
                  </a:cubicBezTo>
                  <a:cubicBezTo>
                    <a:pt x="859149" y="110984"/>
                    <a:pt x="848610" y="113052"/>
                    <a:pt x="837969" y="113052"/>
                  </a:cubicBezTo>
                  <a:lnTo>
                    <a:pt x="352190" y="113052"/>
                  </a:lnTo>
                  <a:cubicBezTo>
                    <a:pt x="306799" y="113049"/>
                    <a:pt x="270006" y="76250"/>
                    <a:pt x="270009" y="30860"/>
                  </a:cubicBezTo>
                  <a:cubicBezTo>
                    <a:pt x="270010" y="20219"/>
                    <a:pt x="272077" y="9679"/>
                    <a:pt x="276096" y="-174"/>
                  </a:cubicBezTo>
                  <a:lnTo>
                    <a:pt x="172716" y="-174"/>
                  </a:lnTo>
                  <a:cubicBezTo>
                    <a:pt x="77176" y="-174"/>
                    <a:pt x="-274" y="77275"/>
                    <a:pt x="-274" y="172815"/>
                  </a:cubicBezTo>
                  <a:lnTo>
                    <a:pt x="-274" y="2365306"/>
                  </a:lnTo>
                  <a:cubicBezTo>
                    <a:pt x="-274" y="2460845"/>
                    <a:pt x="77176" y="2538295"/>
                    <a:pt x="172715" y="2538295"/>
                  </a:cubicBezTo>
                  <a:lnTo>
                    <a:pt x="1024748" y="2538295"/>
                  </a:lnTo>
                  <a:cubicBezTo>
                    <a:pt x="1120287" y="2538295"/>
                    <a:pt x="1197737" y="2460846"/>
                    <a:pt x="1197737" y="2365306"/>
                  </a:cubicBezTo>
                  <a:lnTo>
                    <a:pt x="1197737" y="2365306"/>
                  </a:lnTo>
                  <a:lnTo>
                    <a:pt x="1197737" y="172815"/>
                  </a:lnTo>
                  <a:cubicBezTo>
                    <a:pt x="1197737" y="77275"/>
                    <a:pt x="1120287" y="-174"/>
                    <a:pt x="1024748" y="-174"/>
                  </a:cubicBezTo>
                  <a:close/>
                </a:path>
              </a:pathLst>
            </a:custGeom>
            <a:solidFill>
              <a:srgbClr val="FFFFFF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76F8BD8-6407-4854-A6EB-3CEE22F3D1B7}"/>
                </a:ext>
              </a:extLst>
            </p:cNvPr>
            <p:cNvSpPr/>
            <p:nvPr/>
          </p:nvSpPr>
          <p:spPr>
            <a:xfrm>
              <a:off x="6601181" y="2162453"/>
              <a:ext cx="955406" cy="955304"/>
            </a:xfrm>
            <a:custGeom>
              <a:avLst/>
              <a:gdLst>
                <a:gd name="connsiteX0" fmla="*/ 477378 w 955406"/>
                <a:gd name="connsiteY0" fmla="*/ 955130 h 955304"/>
                <a:gd name="connsiteX1" fmla="*/ -274 w 955406"/>
                <a:gd name="connsiteY1" fmla="*/ 478368 h 955304"/>
                <a:gd name="connsiteX2" fmla="*/ -274 w 955406"/>
                <a:gd name="connsiteY2" fmla="*/ 477478 h 955304"/>
                <a:gd name="connsiteX3" fmla="*/ 260457 w 955406"/>
                <a:gd name="connsiteY3" fmla="*/ 51862 h 955304"/>
                <a:gd name="connsiteX4" fmla="*/ 631382 w 955406"/>
                <a:gd name="connsiteY4" fmla="*/ 25240 h 955304"/>
                <a:gd name="connsiteX5" fmla="*/ 929468 w 955406"/>
                <a:gd name="connsiteY5" fmla="*/ 631510 h 955304"/>
                <a:gd name="connsiteX6" fmla="*/ 477378 w 955406"/>
                <a:gd name="connsiteY6" fmla="*/ 955130 h 955304"/>
                <a:gd name="connsiteX7" fmla="*/ 477378 w 955406"/>
                <a:gd name="connsiteY7" fmla="*/ 18557 h 955304"/>
                <a:gd name="connsiteX8" fmla="*/ 268974 w 955406"/>
                <a:gd name="connsiteY8" fmla="*/ 68544 h 955304"/>
                <a:gd name="connsiteX9" fmla="*/ 68389 w 955406"/>
                <a:gd name="connsiteY9" fmla="*/ 685800 h 955304"/>
                <a:gd name="connsiteX10" fmla="*/ 685645 w 955406"/>
                <a:gd name="connsiteY10" fmla="*/ 886385 h 955304"/>
                <a:gd name="connsiteX11" fmla="*/ 746175 w 955406"/>
                <a:gd name="connsiteY11" fmla="*/ 849394 h 955304"/>
                <a:gd name="connsiteX12" fmla="*/ 814585 w 955406"/>
                <a:gd name="connsiteY12" fmla="*/ 788693 h 955304"/>
                <a:gd name="connsiteX13" fmla="*/ 789061 w 955406"/>
                <a:gd name="connsiteY13" fmla="*/ 140413 h 955304"/>
                <a:gd name="connsiteX14" fmla="*/ 477378 w 955406"/>
                <a:gd name="connsiteY14" fmla="*/ 18557 h 9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55406" h="955304">
                  <a:moveTo>
                    <a:pt x="477378" y="955130"/>
                  </a:moveTo>
                  <a:cubicBezTo>
                    <a:pt x="213824" y="955375"/>
                    <a:pt x="-28" y="741922"/>
                    <a:pt x="-274" y="478368"/>
                  </a:cubicBezTo>
                  <a:cubicBezTo>
                    <a:pt x="-274" y="478071"/>
                    <a:pt x="-274" y="477775"/>
                    <a:pt x="-274" y="477478"/>
                  </a:cubicBezTo>
                  <a:cubicBezTo>
                    <a:pt x="-456" y="297824"/>
                    <a:pt x="100326" y="133308"/>
                    <a:pt x="260457" y="51862"/>
                  </a:cubicBezTo>
                  <a:cubicBezTo>
                    <a:pt x="375456" y="-6645"/>
                    <a:pt x="509207" y="-16245"/>
                    <a:pt x="631382" y="25240"/>
                  </a:cubicBezTo>
                  <a:cubicBezTo>
                    <a:pt x="881113" y="110343"/>
                    <a:pt x="1014571" y="381779"/>
                    <a:pt x="929468" y="631510"/>
                  </a:cubicBezTo>
                  <a:cubicBezTo>
                    <a:pt x="863532" y="824998"/>
                    <a:pt x="681793" y="955093"/>
                    <a:pt x="477378" y="955130"/>
                  </a:cubicBezTo>
                  <a:close/>
                  <a:moveTo>
                    <a:pt x="477378" y="18557"/>
                  </a:moveTo>
                  <a:cubicBezTo>
                    <a:pt x="404916" y="18344"/>
                    <a:pt x="333456" y="35484"/>
                    <a:pt x="268974" y="68544"/>
                  </a:cubicBezTo>
                  <a:cubicBezTo>
                    <a:pt x="43134" y="183605"/>
                    <a:pt x="-46671" y="459960"/>
                    <a:pt x="68389" y="685800"/>
                  </a:cubicBezTo>
                  <a:cubicBezTo>
                    <a:pt x="183450" y="911641"/>
                    <a:pt x="459804" y="1001446"/>
                    <a:pt x="685645" y="886385"/>
                  </a:cubicBezTo>
                  <a:cubicBezTo>
                    <a:pt x="706746" y="875635"/>
                    <a:pt x="726983" y="863267"/>
                    <a:pt x="746175" y="849394"/>
                  </a:cubicBezTo>
                  <a:cubicBezTo>
                    <a:pt x="770960" y="831510"/>
                    <a:pt x="793879" y="811174"/>
                    <a:pt x="814585" y="788693"/>
                  </a:cubicBezTo>
                  <a:cubicBezTo>
                    <a:pt x="986554" y="602627"/>
                    <a:pt x="975127" y="312383"/>
                    <a:pt x="789061" y="140413"/>
                  </a:cubicBezTo>
                  <a:cubicBezTo>
                    <a:pt x="704217" y="61997"/>
                    <a:pt x="592910" y="18481"/>
                    <a:pt x="477378" y="18557"/>
                  </a:cubicBezTo>
                  <a:close/>
                </a:path>
              </a:pathLst>
            </a:custGeom>
            <a:solidFill>
              <a:srgbClr val="F0F0F0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C7394F4-D86D-4DC9-8664-3C0752A119E4}"/>
                </a:ext>
              </a:extLst>
            </p:cNvPr>
            <p:cNvSpPr/>
            <p:nvPr/>
          </p:nvSpPr>
          <p:spPr>
            <a:xfrm>
              <a:off x="5941045" y="2215418"/>
              <a:ext cx="336556" cy="365515"/>
            </a:xfrm>
            <a:custGeom>
              <a:avLst/>
              <a:gdLst>
                <a:gd name="connsiteX0" fmla="*/ 102513 w 336556"/>
                <a:gd name="connsiteY0" fmla="*/ 612 h 365515"/>
                <a:gd name="connsiteX1" fmla="*/ 180951 w 336556"/>
                <a:gd name="connsiteY1" fmla="*/ 101539 h 365515"/>
                <a:gd name="connsiteX2" fmla="*/ 177582 w 336556"/>
                <a:gd name="connsiteY2" fmla="*/ 117115 h 365515"/>
                <a:gd name="connsiteX3" fmla="*/ 336282 w 336556"/>
                <a:gd name="connsiteY3" fmla="*/ 249307 h 365515"/>
                <a:gd name="connsiteX4" fmla="*/ 279471 w 336556"/>
                <a:gd name="connsiteY4" fmla="*/ 365341 h 365515"/>
                <a:gd name="connsiteX5" fmla="*/ 57978 w 336556"/>
                <a:gd name="connsiteY5" fmla="*/ 175513 h 365515"/>
                <a:gd name="connsiteX6" fmla="*/ 5817 w 336556"/>
                <a:gd name="connsiteY6" fmla="*/ 58058 h 365515"/>
                <a:gd name="connsiteX7" fmla="*/ 102514 w 336556"/>
                <a:gd name="connsiteY7" fmla="*/ 612 h 3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56" h="365515">
                  <a:moveTo>
                    <a:pt x="102513" y="612"/>
                  </a:moveTo>
                  <a:cubicBezTo>
                    <a:pt x="152044" y="6822"/>
                    <a:pt x="187162" y="52009"/>
                    <a:pt x="180951" y="101539"/>
                  </a:cubicBezTo>
                  <a:cubicBezTo>
                    <a:pt x="180289" y="106820"/>
                    <a:pt x="179162" y="112032"/>
                    <a:pt x="177582" y="117115"/>
                  </a:cubicBezTo>
                  <a:lnTo>
                    <a:pt x="336282" y="249307"/>
                  </a:lnTo>
                  <a:lnTo>
                    <a:pt x="279471" y="365341"/>
                  </a:lnTo>
                  <a:lnTo>
                    <a:pt x="57978" y="175513"/>
                  </a:lnTo>
                  <a:cubicBezTo>
                    <a:pt x="11140" y="157483"/>
                    <a:pt x="-12213" y="104896"/>
                    <a:pt x="5817" y="58058"/>
                  </a:cubicBezTo>
                  <a:cubicBezTo>
                    <a:pt x="20904" y="18867"/>
                    <a:pt x="60880" y="-4883"/>
                    <a:pt x="102514" y="612"/>
                  </a:cubicBezTo>
                  <a:close/>
                </a:path>
              </a:pathLst>
            </a:custGeom>
            <a:solidFill>
              <a:srgbClr val="FFB6B6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FA87064-4A9B-4C76-93AD-9E257BD58EF8}"/>
                </a:ext>
              </a:extLst>
            </p:cNvPr>
            <p:cNvSpPr/>
            <p:nvPr/>
          </p:nvSpPr>
          <p:spPr>
            <a:xfrm>
              <a:off x="6038238" y="2358134"/>
              <a:ext cx="1489650" cy="750263"/>
            </a:xfrm>
            <a:custGeom>
              <a:avLst/>
              <a:gdLst>
                <a:gd name="connsiteX0" fmla="*/ 1487504 w 1489650"/>
                <a:gd name="connsiteY0" fmla="*/ 409170 h 750263"/>
                <a:gd name="connsiteX1" fmla="*/ 1459999 w 1489650"/>
                <a:gd name="connsiteY1" fmla="*/ 290709 h 750263"/>
                <a:gd name="connsiteX2" fmla="*/ 1174128 w 1489650"/>
                <a:gd name="connsiteY2" fmla="*/ 117522 h 750263"/>
                <a:gd name="connsiteX3" fmla="*/ 1166573 w 1489650"/>
                <a:gd name="connsiteY3" fmla="*/ 33542 h 750263"/>
                <a:gd name="connsiteX4" fmla="*/ 858440 w 1489650"/>
                <a:gd name="connsiteY4" fmla="*/ 388 h 750263"/>
                <a:gd name="connsiteX5" fmla="*/ 819352 w 1489650"/>
                <a:gd name="connsiteY5" fmla="*/ 107781 h 750263"/>
                <a:gd name="connsiteX6" fmla="*/ 708838 w 1489650"/>
                <a:gd name="connsiteY6" fmla="*/ 149240 h 750263"/>
                <a:gd name="connsiteX7" fmla="*/ 676494 w 1489650"/>
                <a:gd name="connsiteY7" fmla="*/ 182395 h 750263"/>
                <a:gd name="connsiteX8" fmla="*/ 676494 w 1489650"/>
                <a:gd name="connsiteY8" fmla="*/ 182395 h 750263"/>
                <a:gd name="connsiteX9" fmla="*/ 577343 w 1489650"/>
                <a:gd name="connsiteY9" fmla="*/ 211054 h 750263"/>
                <a:gd name="connsiteX10" fmla="*/ 479503 w 1489650"/>
                <a:gd name="connsiteY10" fmla="*/ 239339 h 750263"/>
                <a:gd name="connsiteX11" fmla="*/ 139590 w 1489650"/>
                <a:gd name="connsiteY11" fmla="*/ -174 h 750263"/>
                <a:gd name="connsiteX12" fmla="*/ 123541 w 1489650"/>
                <a:gd name="connsiteY12" fmla="*/ 10315 h 750263"/>
                <a:gd name="connsiteX13" fmla="*/ 16274 w 1489650"/>
                <a:gd name="connsiteY13" fmla="*/ 80309 h 750263"/>
                <a:gd name="connsiteX14" fmla="*/ -274 w 1489650"/>
                <a:gd name="connsiteY14" fmla="*/ 91110 h 750263"/>
                <a:gd name="connsiteX15" fmla="*/ 439604 w 1489650"/>
                <a:gd name="connsiteY15" fmla="*/ 487967 h 750263"/>
                <a:gd name="connsiteX16" fmla="*/ 603004 w 1489650"/>
                <a:gd name="connsiteY16" fmla="*/ 449630 h 750263"/>
                <a:gd name="connsiteX17" fmla="*/ 725884 w 1489650"/>
                <a:gd name="connsiteY17" fmla="*/ 420721 h 750263"/>
                <a:gd name="connsiteX18" fmla="*/ 736371 w 1489650"/>
                <a:gd name="connsiteY18" fmla="*/ 463304 h 750263"/>
                <a:gd name="connsiteX19" fmla="*/ 709213 w 1489650"/>
                <a:gd name="connsiteY19" fmla="*/ 612906 h 750263"/>
                <a:gd name="connsiteX20" fmla="*/ 1314613 w 1489650"/>
                <a:gd name="connsiteY20" fmla="*/ 661296 h 750263"/>
                <a:gd name="connsiteX21" fmla="*/ 1384417 w 1489650"/>
                <a:gd name="connsiteY21" fmla="*/ 599357 h 750263"/>
                <a:gd name="connsiteX22" fmla="*/ 1489376 w 1489650"/>
                <a:gd name="connsiteY22" fmla="*/ 414977 h 75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9650" h="750263">
                  <a:moveTo>
                    <a:pt x="1487504" y="409170"/>
                  </a:moveTo>
                  <a:cubicBezTo>
                    <a:pt x="1484321" y="374956"/>
                    <a:pt x="1471163" y="313451"/>
                    <a:pt x="1459999" y="290709"/>
                  </a:cubicBezTo>
                  <a:cubicBezTo>
                    <a:pt x="1425676" y="200873"/>
                    <a:pt x="1203908" y="127040"/>
                    <a:pt x="1174128" y="117522"/>
                  </a:cubicBezTo>
                  <a:lnTo>
                    <a:pt x="1166573" y="33542"/>
                  </a:lnTo>
                  <a:lnTo>
                    <a:pt x="858440" y="388"/>
                  </a:lnTo>
                  <a:lnTo>
                    <a:pt x="819352" y="107781"/>
                  </a:lnTo>
                  <a:lnTo>
                    <a:pt x="708838" y="149240"/>
                  </a:lnTo>
                  <a:cubicBezTo>
                    <a:pt x="693646" y="154906"/>
                    <a:pt x="681782" y="167067"/>
                    <a:pt x="676494" y="182395"/>
                  </a:cubicBezTo>
                  <a:lnTo>
                    <a:pt x="676494" y="182395"/>
                  </a:lnTo>
                  <a:lnTo>
                    <a:pt x="577343" y="211054"/>
                  </a:lnTo>
                  <a:lnTo>
                    <a:pt x="479503" y="239339"/>
                  </a:lnTo>
                  <a:lnTo>
                    <a:pt x="139590" y="-174"/>
                  </a:lnTo>
                  <a:lnTo>
                    <a:pt x="123541" y="10315"/>
                  </a:lnTo>
                  <a:lnTo>
                    <a:pt x="16274" y="80309"/>
                  </a:lnTo>
                  <a:lnTo>
                    <a:pt x="-274" y="91110"/>
                  </a:lnTo>
                  <a:lnTo>
                    <a:pt x="439604" y="487967"/>
                  </a:lnTo>
                  <a:lnTo>
                    <a:pt x="603004" y="449630"/>
                  </a:lnTo>
                  <a:lnTo>
                    <a:pt x="725884" y="420721"/>
                  </a:lnTo>
                  <a:lnTo>
                    <a:pt x="736371" y="463304"/>
                  </a:lnTo>
                  <a:lnTo>
                    <a:pt x="709213" y="612906"/>
                  </a:lnTo>
                  <a:cubicBezTo>
                    <a:pt x="871753" y="775506"/>
                    <a:pt x="1128309" y="796013"/>
                    <a:pt x="1314613" y="661296"/>
                  </a:cubicBezTo>
                  <a:lnTo>
                    <a:pt x="1384417" y="599357"/>
                  </a:lnTo>
                  <a:cubicBezTo>
                    <a:pt x="1433069" y="546751"/>
                    <a:pt x="1468979" y="483667"/>
                    <a:pt x="1489376" y="414977"/>
                  </a:cubicBezTo>
                  <a:close/>
                </a:path>
              </a:pathLst>
            </a:custGeom>
            <a:solidFill>
              <a:srgbClr val="E4E4E4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80A8E8A-91D1-4715-A6EC-D6865DE4A2F9}"/>
                </a:ext>
              </a:extLst>
            </p:cNvPr>
            <p:cNvSpPr/>
            <p:nvPr/>
          </p:nvSpPr>
          <p:spPr>
            <a:xfrm rot="20500850">
              <a:off x="6856242" y="1857542"/>
              <a:ext cx="443715" cy="443715"/>
            </a:xfrm>
            <a:custGeom>
              <a:avLst/>
              <a:gdLst>
                <a:gd name="connsiteX0" fmla="*/ 443442 w 443715"/>
                <a:gd name="connsiteY0" fmla="*/ 221684 h 443715"/>
                <a:gd name="connsiteX1" fmla="*/ 221584 w 443715"/>
                <a:gd name="connsiteY1" fmla="*/ 443542 h 443715"/>
                <a:gd name="connsiteX2" fmla="*/ -274 w 443715"/>
                <a:gd name="connsiteY2" fmla="*/ 221684 h 443715"/>
                <a:gd name="connsiteX3" fmla="*/ 221584 w 443715"/>
                <a:gd name="connsiteY3" fmla="*/ -174 h 443715"/>
                <a:gd name="connsiteX4" fmla="*/ 443442 w 443715"/>
                <a:gd name="connsiteY4" fmla="*/ 221684 h 44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715" h="443715">
                  <a:moveTo>
                    <a:pt x="443442" y="221684"/>
                  </a:moveTo>
                  <a:cubicBezTo>
                    <a:pt x="443442" y="344212"/>
                    <a:pt x="344113" y="443542"/>
                    <a:pt x="221584" y="443542"/>
                  </a:cubicBezTo>
                  <a:cubicBezTo>
                    <a:pt x="99055" y="443542"/>
                    <a:pt x="-274" y="344212"/>
                    <a:pt x="-274" y="221684"/>
                  </a:cubicBezTo>
                  <a:cubicBezTo>
                    <a:pt x="-274" y="99155"/>
                    <a:pt x="99055" y="-174"/>
                    <a:pt x="221584" y="-174"/>
                  </a:cubicBezTo>
                  <a:cubicBezTo>
                    <a:pt x="344113" y="-174"/>
                    <a:pt x="443442" y="99155"/>
                    <a:pt x="443442" y="221684"/>
                  </a:cubicBezTo>
                  <a:close/>
                </a:path>
              </a:pathLst>
            </a:custGeom>
            <a:solidFill>
              <a:srgbClr val="FFB6B6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279E55A-D5A2-4BAB-BD42-A13AF4857C54}"/>
                </a:ext>
              </a:extLst>
            </p:cNvPr>
            <p:cNvSpPr/>
            <p:nvPr/>
          </p:nvSpPr>
          <p:spPr>
            <a:xfrm>
              <a:off x="6858832" y="1763151"/>
              <a:ext cx="513888" cy="434322"/>
            </a:xfrm>
            <a:custGeom>
              <a:avLst/>
              <a:gdLst>
                <a:gd name="connsiteX0" fmla="*/ 43752 w 513888"/>
                <a:gd name="connsiteY0" fmla="*/ 63153 h 434322"/>
                <a:gd name="connsiteX1" fmla="*/ 134423 w 513888"/>
                <a:gd name="connsiteY1" fmla="*/ 2757 h 434322"/>
                <a:gd name="connsiteX2" fmla="*/ 239850 w 513888"/>
                <a:gd name="connsiteY2" fmla="*/ 22095 h 434322"/>
                <a:gd name="connsiteX3" fmla="*/ 346654 w 513888"/>
                <a:gd name="connsiteY3" fmla="*/ 3910 h 434322"/>
                <a:gd name="connsiteX4" fmla="*/ 434743 w 513888"/>
                <a:gd name="connsiteY4" fmla="*/ 61860 h 434322"/>
                <a:gd name="connsiteX5" fmla="*/ 447469 w 513888"/>
                <a:gd name="connsiteY5" fmla="*/ 86578 h 434322"/>
                <a:gd name="connsiteX6" fmla="*/ 513615 w 513888"/>
                <a:gd name="connsiteY6" fmla="*/ 109677 h 434322"/>
                <a:gd name="connsiteX7" fmla="*/ 477016 w 513888"/>
                <a:gd name="connsiteY7" fmla="*/ 131018 h 434322"/>
                <a:gd name="connsiteX8" fmla="*/ 513494 w 513888"/>
                <a:gd name="connsiteY8" fmla="*/ 148016 h 434322"/>
                <a:gd name="connsiteX9" fmla="*/ 463850 w 513888"/>
                <a:gd name="connsiteY9" fmla="*/ 166968 h 434322"/>
                <a:gd name="connsiteX10" fmla="*/ 497096 w 513888"/>
                <a:gd name="connsiteY10" fmla="*/ 311592 h 434322"/>
                <a:gd name="connsiteX11" fmla="*/ 416286 w 513888"/>
                <a:gd name="connsiteY11" fmla="*/ 434148 h 434322"/>
                <a:gd name="connsiteX12" fmla="*/ 422027 w 513888"/>
                <a:gd name="connsiteY12" fmla="*/ 353917 h 434322"/>
                <a:gd name="connsiteX13" fmla="*/ 408518 w 513888"/>
                <a:gd name="connsiteY13" fmla="*/ 273020 h 434322"/>
                <a:gd name="connsiteX14" fmla="*/ 357355 w 513888"/>
                <a:gd name="connsiteY14" fmla="*/ 252322 h 434322"/>
                <a:gd name="connsiteX15" fmla="*/ 77093 w 513888"/>
                <a:gd name="connsiteY15" fmla="*/ 219044 h 434322"/>
                <a:gd name="connsiteX16" fmla="*/ 39737 w 513888"/>
                <a:gd name="connsiteY16" fmla="*/ 222859 h 434322"/>
                <a:gd name="connsiteX17" fmla="*/ 1051 w 513888"/>
                <a:gd name="connsiteY17" fmla="*/ 285677 h 434322"/>
                <a:gd name="connsiteX18" fmla="*/ 8594 w 513888"/>
                <a:gd name="connsiteY18" fmla="*/ 155796 h 434322"/>
                <a:gd name="connsiteX19" fmla="*/ 43752 w 513888"/>
                <a:gd name="connsiteY19" fmla="*/ 63153 h 43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3888" h="434322">
                  <a:moveTo>
                    <a:pt x="43752" y="63153"/>
                  </a:moveTo>
                  <a:cubicBezTo>
                    <a:pt x="65321" y="32351"/>
                    <a:pt x="97688" y="10791"/>
                    <a:pt x="134423" y="2757"/>
                  </a:cubicBezTo>
                  <a:cubicBezTo>
                    <a:pt x="170743" y="-4713"/>
                    <a:pt x="208545" y="2221"/>
                    <a:pt x="239850" y="22095"/>
                  </a:cubicBezTo>
                  <a:cubicBezTo>
                    <a:pt x="273891" y="8383"/>
                    <a:pt x="310594" y="-715"/>
                    <a:pt x="346654" y="3910"/>
                  </a:cubicBezTo>
                  <a:cubicBezTo>
                    <a:pt x="382714" y="8535"/>
                    <a:pt x="418057" y="28677"/>
                    <a:pt x="434743" y="61860"/>
                  </a:cubicBezTo>
                  <a:cubicBezTo>
                    <a:pt x="438252" y="70457"/>
                    <a:pt x="442511" y="78728"/>
                    <a:pt x="447469" y="86578"/>
                  </a:cubicBezTo>
                  <a:cubicBezTo>
                    <a:pt x="462171" y="106190"/>
                    <a:pt x="489488" y="108734"/>
                    <a:pt x="513615" y="109677"/>
                  </a:cubicBezTo>
                  <a:cubicBezTo>
                    <a:pt x="501418" y="116791"/>
                    <a:pt x="489218" y="123905"/>
                    <a:pt x="477016" y="131018"/>
                  </a:cubicBezTo>
                  <a:cubicBezTo>
                    <a:pt x="489174" y="136684"/>
                    <a:pt x="501333" y="142349"/>
                    <a:pt x="513494" y="148016"/>
                  </a:cubicBezTo>
                  <a:cubicBezTo>
                    <a:pt x="496945" y="154333"/>
                    <a:pt x="480397" y="160650"/>
                    <a:pt x="463850" y="166968"/>
                  </a:cubicBezTo>
                  <a:cubicBezTo>
                    <a:pt x="502365" y="200824"/>
                    <a:pt x="511681" y="261076"/>
                    <a:pt x="497096" y="311592"/>
                  </a:cubicBezTo>
                  <a:cubicBezTo>
                    <a:pt x="483290" y="359419"/>
                    <a:pt x="451634" y="399679"/>
                    <a:pt x="416286" y="434148"/>
                  </a:cubicBezTo>
                  <a:cubicBezTo>
                    <a:pt x="409389" y="408429"/>
                    <a:pt x="416976" y="380545"/>
                    <a:pt x="422027" y="353917"/>
                  </a:cubicBezTo>
                  <a:cubicBezTo>
                    <a:pt x="427362" y="325782"/>
                    <a:pt x="428217" y="292884"/>
                    <a:pt x="408518" y="273020"/>
                  </a:cubicBezTo>
                  <a:cubicBezTo>
                    <a:pt x="395229" y="259621"/>
                    <a:pt x="375735" y="255573"/>
                    <a:pt x="357355" y="252322"/>
                  </a:cubicBezTo>
                  <a:cubicBezTo>
                    <a:pt x="264640" y="235925"/>
                    <a:pt x="171069" y="224814"/>
                    <a:pt x="77093" y="219044"/>
                  </a:cubicBezTo>
                  <a:cubicBezTo>
                    <a:pt x="64515" y="217307"/>
                    <a:pt x="51704" y="218615"/>
                    <a:pt x="39737" y="222859"/>
                  </a:cubicBezTo>
                  <a:cubicBezTo>
                    <a:pt x="16867" y="233021"/>
                    <a:pt x="7678" y="260931"/>
                    <a:pt x="1051" y="285677"/>
                  </a:cubicBezTo>
                  <a:cubicBezTo>
                    <a:pt x="-2124" y="242240"/>
                    <a:pt x="412" y="198574"/>
                    <a:pt x="8594" y="155796"/>
                  </a:cubicBezTo>
                  <a:cubicBezTo>
                    <a:pt x="14864" y="123056"/>
                    <a:pt x="24740" y="90286"/>
                    <a:pt x="43752" y="63153"/>
                  </a:cubicBezTo>
                  <a:close/>
                </a:path>
              </a:pathLst>
            </a:custGeom>
            <a:solidFill>
              <a:srgbClr val="2F2E41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520142-55B6-4AD5-9C3A-D19628A5055F}"/>
                </a:ext>
              </a:extLst>
            </p:cNvPr>
            <p:cNvSpPr/>
            <p:nvPr/>
          </p:nvSpPr>
          <p:spPr>
            <a:xfrm>
              <a:off x="6894641" y="3274118"/>
              <a:ext cx="330922" cy="68681"/>
            </a:xfrm>
            <a:custGeom>
              <a:avLst/>
              <a:gdLst>
                <a:gd name="connsiteX0" fmla="*/ 296307 w 330922"/>
                <a:gd name="connsiteY0" fmla="*/ 68508 h 68681"/>
                <a:gd name="connsiteX1" fmla="*/ 34067 w 330922"/>
                <a:gd name="connsiteY1" fmla="*/ 68508 h 68681"/>
                <a:gd name="connsiteX2" fmla="*/ -274 w 330922"/>
                <a:gd name="connsiteY2" fmla="*/ 34167 h 68681"/>
                <a:gd name="connsiteX3" fmla="*/ 34067 w 330922"/>
                <a:gd name="connsiteY3" fmla="*/ -174 h 68681"/>
                <a:gd name="connsiteX4" fmla="*/ 296307 w 330922"/>
                <a:gd name="connsiteY4" fmla="*/ -174 h 68681"/>
                <a:gd name="connsiteX5" fmla="*/ 330648 w 330922"/>
                <a:gd name="connsiteY5" fmla="*/ 34167 h 68681"/>
                <a:gd name="connsiteX6" fmla="*/ 296307 w 330922"/>
                <a:gd name="connsiteY6" fmla="*/ 68508 h 6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922" h="68681">
                  <a:moveTo>
                    <a:pt x="296307" y="68508"/>
                  </a:moveTo>
                  <a:lnTo>
                    <a:pt x="34067" y="68508"/>
                  </a:lnTo>
                  <a:cubicBezTo>
                    <a:pt x="15101" y="68508"/>
                    <a:pt x="-274" y="53133"/>
                    <a:pt x="-274" y="34167"/>
                  </a:cubicBezTo>
                  <a:cubicBezTo>
                    <a:pt x="-274" y="15201"/>
                    <a:pt x="15101" y="-174"/>
                    <a:pt x="34067" y="-174"/>
                  </a:cubicBezTo>
                  <a:lnTo>
                    <a:pt x="296307" y="-174"/>
                  </a:lnTo>
                  <a:cubicBezTo>
                    <a:pt x="315273" y="-174"/>
                    <a:pt x="330648" y="15201"/>
                    <a:pt x="330648" y="34167"/>
                  </a:cubicBezTo>
                  <a:cubicBezTo>
                    <a:pt x="330648" y="53133"/>
                    <a:pt x="315273" y="68508"/>
                    <a:pt x="296307" y="68508"/>
                  </a:cubicBezTo>
                  <a:close/>
                </a:path>
              </a:pathLst>
            </a:custGeom>
            <a:solidFill>
              <a:srgbClr val="A15887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CB8C4B0-2B44-4F39-9313-DD43458C71D0}"/>
                </a:ext>
              </a:extLst>
            </p:cNvPr>
            <p:cNvSpPr/>
            <p:nvPr/>
          </p:nvSpPr>
          <p:spPr>
            <a:xfrm>
              <a:off x="5584347" y="1454911"/>
              <a:ext cx="771451" cy="50176"/>
            </a:xfrm>
            <a:custGeom>
              <a:avLst/>
              <a:gdLst>
                <a:gd name="connsiteX0" fmla="*/ 746089 w 771451"/>
                <a:gd name="connsiteY0" fmla="*/ 50002 h 50176"/>
                <a:gd name="connsiteX1" fmla="*/ 24774 w 771451"/>
                <a:gd name="connsiteY1" fmla="*/ 50002 h 50176"/>
                <a:gd name="connsiteX2" fmla="*/ -274 w 771451"/>
                <a:gd name="connsiteY2" fmla="*/ 24874 h 50176"/>
                <a:gd name="connsiteX3" fmla="*/ 24774 w 771451"/>
                <a:gd name="connsiteY3" fmla="*/ -174 h 50176"/>
                <a:gd name="connsiteX4" fmla="*/ 746089 w 771451"/>
                <a:gd name="connsiteY4" fmla="*/ -174 h 50176"/>
                <a:gd name="connsiteX5" fmla="*/ 771177 w 771451"/>
                <a:gd name="connsiteY5" fmla="*/ 24914 h 50176"/>
                <a:gd name="connsiteX6" fmla="*/ 746089 w 771451"/>
                <a:gd name="connsiteY6" fmla="*/ 50002 h 5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451" h="50176">
                  <a:moveTo>
                    <a:pt x="746089" y="50002"/>
                  </a:moveTo>
                  <a:lnTo>
                    <a:pt x="24774" y="50002"/>
                  </a:lnTo>
                  <a:cubicBezTo>
                    <a:pt x="10919" y="49980"/>
                    <a:pt x="-296" y="38730"/>
                    <a:pt x="-274" y="24874"/>
                  </a:cubicBezTo>
                  <a:cubicBezTo>
                    <a:pt x="-252" y="11049"/>
                    <a:pt x="10949" y="-153"/>
                    <a:pt x="24774" y="-174"/>
                  </a:cubicBezTo>
                  <a:lnTo>
                    <a:pt x="746089" y="-174"/>
                  </a:lnTo>
                  <a:cubicBezTo>
                    <a:pt x="759945" y="-174"/>
                    <a:pt x="771177" y="11058"/>
                    <a:pt x="771177" y="24914"/>
                  </a:cubicBezTo>
                  <a:cubicBezTo>
                    <a:pt x="771177" y="38769"/>
                    <a:pt x="759945" y="50002"/>
                    <a:pt x="746089" y="50002"/>
                  </a:cubicBezTo>
                  <a:close/>
                </a:path>
              </a:pathLst>
            </a:custGeom>
            <a:solidFill>
              <a:srgbClr val="A15887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89FE6D-72CF-41E1-8795-8EF1CC184B8D}"/>
                </a:ext>
              </a:extLst>
            </p:cNvPr>
            <p:cNvSpPr/>
            <p:nvPr/>
          </p:nvSpPr>
          <p:spPr>
            <a:xfrm>
              <a:off x="5584309" y="1615150"/>
              <a:ext cx="1187951" cy="50173"/>
            </a:xfrm>
            <a:custGeom>
              <a:avLst/>
              <a:gdLst>
                <a:gd name="connsiteX0" fmla="*/ 1162591 w 1187951"/>
                <a:gd name="connsiteY0" fmla="*/ 49999 h 50173"/>
                <a:gd name="connsiteX1" fmla="*/ 24812 w 1187951"/>
                <a:gd name="connsiteY1" fmla="*/ 49999 h 50173"/>
                <a:gd name="connsiteX2" fmla="*/ -274 w 1187951"/>
                <a:gd name="connsiteY2" fmla="*/ 24912 h 50173"/>
                <a:gd name="connsiteX3" fmla="*/ 24812 w 1187951"/>
                <a:gd name="connsiteY3" fmla="*/ -174 h 50173"/>
                <a:gd name="connsiteX4" fmla="*/ 1162591 w 1187951"/>
                <a:gd name="connsiteY4" fmla="*/ -174 h 50173"/>
                <a:gd name="connsiteX5" fmla="*/ 1187678 w 1187951"/>
                <a:gd name="connsiteY5" fmla="*/ 24912 h 50173"/>
                <a:gd name="connsiteX6" fmla="*/ 1162591 w 1187951"/>
                <a:gd name="connsiteY6" fmla="*/ 49999 h 5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951" h="50173">
                  <a:moveTo>
                    <a:pt x="1162591" y="49999"/>
                  </a:moveTo>
                  <a:lnTo>
                    <a:pt x="24812" y="49999"/>
                  </a:lnTo>
                  <a:cubicBezTo>
                    <a:pt x="10957" y="49999"/>
                    <a:pt x="-274" y="38767"/>
                    <a:pt x="-274" y="24912"/>
                  </a:cubicBezTo>
                  <a:cubicBezTo>
                    <a:pt x="-274" y="11057"/>
                    <a:pt x="10957" y="-174"/>
                    <a:pt x="24812" y="-174"/>
                  </a:cubicBezTo>
                  <a:lnTo>
                    <a:pt x="1162591" y="-174"/>
                  </a:lnTo>
                  <a:cubicBezTo>
                    <a:pt x="1176446" y="-174"/>
                    <a:pt x="1187678" y="11057"/>
                    <a:pt x="1187678" y="24912"/>
                  </a:cubicBezTo>
                  <a:cubicBezTo>
                    <a:pt x="1187678" y="38767"/>
                    <a:pt x="1176446" y="49999"/>
                    <a:pt x="1162591" y="49999"/>
                  </a:cubicBezTo>
                  <a:close/>
                </a:path>
              </a:pathLst>
            </a:custGeom>
            <a:solidFill>
              <a:srgbClr val="A15887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C6D212-7D13-4E8F-B61B-2BC5AAB9F24D}"/>
                </a:ext>
              </a:extLst>
            </p:cNvPr>
            <p:cNvSpPr/>
            <p:nvPr/>
          </p:nvSpPr>
          <p:spPr>
            <a:xfrm>
              <a:off x="5584309" y="1766108"/>
              <a:ext cx="969306" cy="50173"/>
            </a:xfrm>
            <a:custGeom>
              <a:avLst/>
              <a:gdLst>
                <a:gd name="connsiteX0" fmla="*/ 943946 w 969306"/>
                <a:gd name="connsiteY0" fmla="*/ 49999 h 50173"/>
                <a:gd name="connsiteX1" fmla="*/ 24812 w 969306"/>
                <a:gd name="connsiteY1" fmla="*/ 49999 h 50173"/>
                <a:gd name="connsiteX2" fmla="*/ -274 w 969306"/>
                <a:gd name="connsiteY2" fmla="*/ 24912 h 50173"/>
                <a:gd name="connsiteX3" fmla="*/ 24812 w 969306"/>
                <a:gd name="connsiteY3" fmla="*/ -174 h 50173"/>
                <a:gd name="connsiteX4" fmla="*/ 943946 w 969306"/>
                <a:gd name="connsiteY4" fmla="*/ -174 h 50173"/>
                <a:gd name="connsiteX5" fmla="*/ 969032 w 969306"/>
                <a:gd name="connsiteY5" fmla="*/ 24912 h 50173"/>
                <a:gd name="connsiteX6" fmla="*/ 943946 w 969306"/>
                <a:gd name="connsiteY6" fmla="*/ 49999 h 5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306" h="50173">
                  <a:moveTo>
                    <a:pt x="943946" y="49999"/>
                  </a:moveTo>
                  <a:lnTo>
                    <a:pt x="24812" y="49999"/>
                  </a:lnTo>
                  <a:cubicBezTo>
                    <a:pt x="10957" y="49999"/>
                    <a:pt x="-274" y="38767"/>
                    <a:pt x="-274" y="24912"/>
                  </a:cubicBezTo>
                  <a:cubicBezTo>
                    <a:pt x="-274" y="11057"/>
                    <a:pt x="10957" y="-174"/>
                    <a:pt x="24812" y="-174"/>
                  </a:cubicBezTo>
                  <a:lnTo>
                    <a:pt x="943946" y="-174"/>
                  </a:lnTo>
                  <a:cubicBezTo>
                    <a:pt x="957801" y="-174"/>
                    <a:pt x="969032" y="11057"/>
                    <a:pt x="969032" y="24912"/>
                  </a:cubicBezTo>
                  <a:cubicBezTo>
                    <a:pt x="969032" y="38767"/>
                    <a:pt x="957801" y="49999"/>
                    <a:pt x="943946" y="49999"/>
                  </a:cubicBezTo>
                  <a:close/>
                </a:path>
              </a:pathLst>
            </a:custGeom>
            <a:solidFill>
              <a:srgbClr val="CACACA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5BD56E7-60DF-4B05-8C8A-DCD42FB5A20B}"/>
                </a:ext>
              </a:extLst>
            </p:cNvPr>
            <p:cNvSpPr/>
            <p:nvPr/>
          </p:nvSpPr>
          <p:spPr>
            <a:xfrm>
              <a:off x="5584309" y="1916511"/>
              <a:ext cx="568466" cy="50173"/>
            </a:xfrm>
            <a:custGeom>
              <a:avLst/>
              <a:gdLst>
                <a:gd name="connsiteX0" fmla="*/ 543105 w 568466"/>
                <a:gd name="connsiteY0" fmla="*/ 49999 h 50173"/>
                <a:gd name="connsiteX1" fmla="*/ 24812 w 568466"/>
                <a:gd name="connsiteY1" fmla="*/ 49999 h 50173"/>
                <a:gd name="connsiteX2" fmla="*/ -274 w 568466"/>
                <a:gd name="connsiteY2" fmla="*/ 24912 h 50173"/>
                <a:gd name="connsiteX3" fmla="*/ 24812 w 568466"/>
                <a:gd name="connsiteY3" fmla="*/ -174 h 50173"/>
                <a:gd name="connsiteX4" fmla="*/ 543105 w 568466"/>
                <a:gd name="connsiteY4" fmla="*/ -174 h 50173"/>
                <a:gd name="connsiteX5" fmla="*/ 568192 w 568466"/>
                <a:gd name="connsiteY5" fmla="*/ 24912 h 50173"/>
                <a:gd name="connsiteX6" fmla="*/ 543105 w 568466"/>
                <a:gd name="connsiteY6" fmla="*/ 49999 h 5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8466" h="50173">
                  <a:moveTo>
                    <a:pt x="543105" y="49999"/>
                  </a:moveTo>
                  <a:lnTo>
                    <a:pt x="24812" y="49999"/>
                  </a:lnTo>
                  <a:cubicBezTo>
                    <a:pt x="10957" y="49999"/>
                    <a:pt x="-274" y="38767"/>
                    <a:pt x="-274" y="24912"/>
                  </a:cubicBezTo>
                  <a:cubicBezTo>
                    <a:pt x="-274" y="11057"/>
                    <a:pt x="10957" y="-174"/>
                    <a:pt x="24812" y="-174"/>
                  </a:cubicBezTo>
                  <a:lnTo>
                    <a:pt x="543105" y="-174"/>
                  </a:lnTo>
                  <a:cubicBezTo>
                    <a:pt x="556960" y="-174"/>
                    <a:pt x="568192" y="11057"/>
                    <a:pt x="568192" y="24912"/>
                  </a:cubicBezTo>
                  <a:cubicBezTo>
                    <a:pt x="568192" y="38767"/>
                    <a:pt x="556960" y="49999"/>
                    <a:pt x="543105" y="49999"/>
                  </a:cubicBezTo>
                  <a:close/>
                </a:path>
              </a:pathLst>
            </a:custGeom>
            <a:solidFill>
              <a:srgbClr val="CACACA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43DDB1A-9594-4356-95F9-7C7F5FC5B775}"/>
                </a:ext>
              </a:extLst>
            </p:cNvPr>
            <p:cNvSpPr/>
            <p:nvPr/>
          </p:nvSpPr>
          <p:spPr>
            <a:xfrm>
              <a:off x="5584348" y="2066903"/>
              <a:ext cx="854703" cy="50173"/>
            </a:xfrm>
            <a:custGeom>
              <a:avLst/>
              <a:gdLst>
                <a:gd name="connsiteX0" fmla="*/ 829382 w 854703"/>
                <a:gd name="connsiteY0" fmla="*/ 49999 h 50173"/>
                <a:gd name="connsiteX1" fmla="*/ 24773 w 854703"/>
                <a:gd name="connsiteY1" fmla="*/ 49999 h 50173"/>
                <a:gd name="connsiteX2" fmla="*/ -274 w 854703"/>
                <a:gd name="connsiteY2" fmla="*/ 24873 h 50173"/>
                <a:gd name="connsiteX3" fmla="*/ 24773 w 854703"/>
                <a:gd name="connsiteY3" fmla="*/ -174 h 50173"/>
                <a:gd name="connsiteX4" fmla="*/ 829382 w 854703"/>
                <a:gd name="connsiteY4" fmla="*/ -174 h 50173"/>
                <a:gd name="connsiteX5" fmla="*/ 854429 w 854703"/>
                <a:gd name="connsiteY5" fmla="*/ 24952 h 50173"/>
                <a:gd name="connsiteX6" fmla="*/ 829382 w 854703"/>
                <a:gd name="connsiteY6" fmla="*/ 49999 h 5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4703" h="50173">
                  <a:moveTo>
                    <a:pt x="829382" y="49999"/>
                  </a:moveTo>
                  <a:lnTo>
                    <a:pt x="24773" y="49999"/>
                  </a:lnTo>
                  <a:cubicBezTo>
                    <a:pt x="10918" y="49977"/>
                    <a:pt x="-296" y="38728"/>
                    <a:pt x="-274" y="24873"/>
                  </a:cubicBezTo>
                  <a:cubicBezTo>
                    <a:pt x="-252" y="11049"/>
                    <a:pt x="10949" y="-153"/>
                    <a:pt x="24773" y="-174"/>
                  </a:cubicBezTo>
                  <a:lnTo>
                    <a:pt x="829382" y="-174"/>
                  </a:lnTo>
                  <a:cubicBezTo>
                    <a:pt x="843237" y="-152"/>
                    <a:pt x="854451" y="11097"/>
                    <a:pt x="854429" y="24952"/>
                  </a:cubicBezTo>
                  <a:cubicBezTo>
                    <a:pt x="854408" y="38776"/>
                    <a:pt x="843206" y="49977"/>
                    <a:pt x="829382" y="49999"/>
                  </a:cubicBezTo>
                  <a:close/>
                </a:path>
              </a:pathLst>
            </a:custGeom>
            <a:solidFill>
              <a:srgbClr val="CACACA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D029CEC-D982-4AE9-AE3E-C58050130B3E}"/>
                </a:ext>
              </a:extLst>
            </p:cNvPr>
            <p:cNvSpPr/>
            <p:nvPr/>
          </p:nvSpPr>
          <p:spPr>
            <a:xfrm>
              <a:off x="8586210" y="4322065"/>
              <a:ext cx="95418" cy="249371"/>
            </a:xfrm>
            <a:custGeom>
              <a:avLst/>
              <a:gdLst>
                <a:gd name="connsiteX0" fmla="*/ 95406 w 95418"/>
                <a:gd name="connsiteY0" fmla="*/ 249372 h 249371"/>
                <a:gd name="connsiteX1" fmla="*/ 30757 w 95418"/>
                <a:gd name="connsiteY1" fmla="*/ 249366 h 249371"/>
                <a:gd name="connsiteX2" fmla="*/ 0 w 95418"/>
                <a:gd name="connsiteY2" fmla="*/ 0 h 249371"/>
                <a:gd name="connsiteX3" fmla="*/ 95418 w 95418"/>
                <a:gd name="connsiteY3" fmla="*/ 6 h 249371"/>
                <a:gd name="connsiteX4" fmla="*/ 95406 w 95418"/>
                <a:gd name="connsiteY4" fmla="*/ 249372 h 24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418" h="249371">
                  <a:moveTo>
                    <a:pt x="95406" y="249372"/>
                  </a:moveTo>
                  <a:lnTo>
                    <a:pt x="30757" y="249366"/>
                  </a:lnTo>
                  <a:lnTo>
                    <a:pt x="0" y="0"/>
                  </a:lnTo>
                  <a:lnTo>
                    <a:pt x="95418" y="6"/>
                  </a:lnTo>
                  <a:lnTo>
                    <a:pt x="95406" y="249372"/>
                  </a:lnTo>
                  <a:close/>
                </a:path>
              </a:pathLst>
            </a:custGeom>
            <a:solidFill>
              <a:srgbClr val="9F616A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A9C4CD0-9B48-4ABA-BEC7-460794E1BA20}"/>
                </a:ext>
              </a:extLst>
            </p:cNvPr>
            <p:cNvSpPr/>
            <p:nvPr/>
          </p:nvSpPr>
          <p:spPr>
            <a:xfrm>
              <a:off x="8460229" y="4527503"/>
              <a:ext cx="246827" cy="133404"/>
            </a:xfrm>
            <a:custGeom>
              <a:avLst/>
              <a:gdLst>
                <a:gd name="connsiteX0" fmla="*/ 246549 w 246827"/>
                <a:gd name="connsiteY0" fmla="*/ 133230 h 133404"/>
                <a:gd name="connsiteX1" fmla="*/ -274 w 246827"/>
                <a:gd name="connsiteY1" fmla="*/ 133221 h 133404"/>
                <a:gd name="connsiteX2" fmla="*/ -274 w 246827"/>
                <a:gd name="connsiteY2" fmla="*/ 130099 h 133404"/>
                <a:gd name="connsiteX3" fmla="*/ 95796 w 246827"/>
                <a:gd name="connsiteY3" fmla="*/ 34030 h 133404"/>
                <a:gd name="connsiteX4" fmla="*/ 95803 w 246827"/>
                <a:gd name="connsiteY4" fmla="*/ 34030 h 133404"/>
                <a:gd name="connsiteX5" fmla="*/ 140888 w 246827"/>
                <a:gd name="connsiteY5" fmla="*/ -174 h 133404"/>
                <a:gd name="connsiteX6" fmla="*/ 225007 w 246827"/>
                <a:gd name="connsiteY6" fmla="*/ 34035 h 133404"/>
                <a:gd name="connsiteX7" fmla="*/ 246554 w 246827"/>
                <a:gd name="connsiteY7" fmla="*/ 34036 h 13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827" h="133404">
                  <a:moveTo>
                    <a:pt x="246549" y="133230"/>
                  </a:moveTo>
                  <a:lnTo>
                    <a:pt x="-274" y="133221"/>
                  </a:lnTo>
                  <a:lnTo>
                    <a:pt x="-274" y="130099"/>
                  </a:lnTo>
                  <a:cubicBezTo>
                    <a:pt x="-270" y="77042"/>
                    <a:pt x="42740" y="34033"/>
                    <a:pt x="95796" y="34030"/>
                  </a:cubicBezTo>
                  <a:lnTo>
                    <a:pt x="95803" y="34030"/>
                  </a:lnTo>
                  <a:lnTo>
                    <a:pt x="140888" y="-174"/>
                  </a:lnTo>
                  <a:lnTo>
                    <a:pt x="225007" y="34035"/>
                  </a:lnTo>
                  <a:lnTo>
                    <a:pt x="246554" y="34036"/>
                  </a:lnTo>
                  <a:close/>
                </a:path>
              </a:pathLst>
            </a:custGeom>
            <a:solidFill>
              <a:srgbClr val="2F2E41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BDA2B8-B1D7-4798-A2AE-BADD1EC78159}"/>
                </a:ext>
              </a:extLst>
            </p:cNvPr>
            <p:cNvSpPr/>
            <p:nvPr/>
          </p:nvSpPr>
          <p:spPr>
            <a:xfrm>
              <a:off x="8593034" y="2893634"/>
              <a:ext cx="167028" cy="610163"/>
            </a:xfrm>
            <a:custGeom>
              <a:avLst/>
              <a:gdLst>
                <a:gd name="connsiteX0" fmla="*/ 50639 w 167028"/>
                <a:gd name="connsiteY0" fmla="*/ 505661 h 610163"/>
                <a:gd name="connsiteX1" fmla="*/ 22125 w 167028"/>
                <a:gd name="connsiteY1" fmla="*/ 158010 h 610163"/>
                <a:gd name="connsiteX2" fmla="*/ -274 w 167028"/>
                <a:gd name="connsiteY2" fmla="*/ 27523 h 610163"/>
                <a:gd name="connsiteX3" fmla="*/ 125138 w 167028"/>
                <a:gd name="connsiteY3" fmla="*/ -174 h 610163"/>
                <a:gd name="connsiteX4" fmla="*/ 166754 w 167028"/>
                <a:gd name="connsiteY4" fmla="*/ 178470 h 610163"/>
                <a:gd name="connsiteX5" fmla="*/ 130496 w 167028"/>
                <a:gd name="connsiteY5" fmla="*/ 515308 h 610163"/>
                <a:gd name="connsiteX6" fmla="*/ 122228 w 167028"/>
                <a:gd name="connsiteY6" fmla="*/ 596923 h 610163"/>
                <a:gd name="connsiteX7" fmla="*/ 40613 w 167028"/>
                <a:gd name="connsiteY7" fmla="*/ 588654 h 610163"/>
                <a:gd name="connsiteX8" fmla="*/ 48881 w 167028"/>
                <a:gd name="connsiteY8" fmla="*/ 507039 h 610163"/>
                <a:gd name="connsiteX9" fmla="*/ 50639 w 167028"/>
                <a:gd name="connsiteY9" fmla="*/ 505661 h 61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28" h="610163">
                  <a:moveTo>
                    <a:pt x="50639" y="505661"/>
                  </a:moveTo>
                  <a:lnTo>
                    <a:pt x="22125" y="158010"/>
                  </a:lnTo>
                  <a:lnTo>
                    <a:pt x="-274" y="27523"/>
                  </a:lnTo>
                  <a:lnTo>
                    <a:pt x="125138" y="-174"/>
                  </a:lnTo>
                  <a:lnTo>
                    <a:pt x="166754" y="178470"/>
                  </a:lnTo>
                  <a:lnTo>
                    <a:pt x="130496" y="515308"/>
                  </a:lnTo>
                  <a:cubicBezTo>
                    <a:pt x="150750" y="540128"/>
                    <a:pt x="147048" y="576669"/>
                    <a:pt x="122228" y="596923"/>
                  </a:cubicBezTo>
                  <a:cubicBezTo>
                    <a:pt x="97407" y="617177"/>
                    <a:pt x="60867" y="613475"/>
                    <a:pt x="40613" y="588654"/>
                  </a:cubicBezTo>
                  <a:cubicBezTo>
                    <a:pt x="20359" y="563834"/>
                    <a:pt x="24061" y="527294"/>
                    <a:pt x="48881" y="507039"/>
                  </a:cubicBezTo>
                  <a:cubicBezTo>
                    <a:pt x="49458" y="506569"/>
                    <a:pt x="50044" y="506109"/>
                    <a:pt x="50639" y="505661"/>
                  </a:cubicBezTo>
                  <a:close/>
                </a:path>
              </a:pathLst>
            </a:custGeom>
            <a:solidFill>
              <a:srgbClr val="9F616A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CD14F4-DDF5-4110-A63D-37D653EE75FD}"/>
                </a:ext>
              </a:extLst>
            </p:cNvPr>
            <p:cNvSpPr/>
            <p:nvPr/>
          </p:nvSpPr>
          <p:spPr>
            <a:xfrm>
              <a:off x="8242800" y="4322065"/>
              <a:ext cx="95418" cy="249371"/>
            </a:xfrm>
            <a:custGeom>
              <a:avLst/>
              <a:gdLst>
                <a:gd name="connsiteX0" fmla="*/ 95406 w 95418"/>
                <a:gd name="connsiteY0" fmla="*/ 249372 h 249371"/>
                <a:gd name="connsiteX1" fmla="*/ 30757 w 95418"/>
                <a:gd name="connsiteY1" fmla="*/ 249366 h 249371"/>
                <a:gd name="connsiteX2" fmla="*/ 0 w 95418"/>
                <a:gd name="connsiteY2" fmla="*/ 0 h 249371"/>
                <a:gd name="connsiteX3" fmla="*/ 95418 w 95418"/>
                <a:gd name="connsiteY3" fmla="*/ 6 h 249371"/>
                <a:gd name="connsiteX4" fmla="*/ 95406 w 95418"/>
                <a:gd name="connsiteY4" fmla="*/ 249372 h 24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418" h="249371">
                  <a:moveTo>
                    <a:pt x="95406" y="249372"/>
                  </a:moveTo>
                  <a:lnTo>
                    <a:pt x="30757" y="249366"/>
                  </a:lnTo>
                  <a:lnTo>
                    <a:pt x="0" y="0"/>
                  </a:lnTo>
                  <a:lnTo>
                    <a:pt x="95418" y="6"/>
                  </a:lnTo>
                  <a:lnTo>
                    <a:pt x="95406" y="249372"/>
                  </a:lnTo>
                  <a:close/>
                </a:path>
              </a:pathLst>
            </a:custGeom>
            <a:solidFill>
              <a:srgbClr val="9F616A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599F05A-2347-4D84-B544-749B22D47FBD}"/>
                </a:ext>
              </a:extLst>
            </p:cNvPr>
            <p:cNvSpPr/>
            <p:nvPr/>
          </p:nvSpPr>
          <p:spPr>
            <a:xfrm>
              <a:off x="8182817" y="3470244"/>
              <a:ext cx="507389" cy="1040149"/>
            </a:xfrm>
            <a:custGeom>
              <a:avLst/>
              <a:gdLst>
                <a:gd name="connsiteX0" fmla="*/ 51652 w 507389"/>
                <a:gd name="connsiteY0" fmla="*/ 7861 h 1040149"/>
                <a:gd name="connsiteX1" fmla="*/ 22992 w 507389"/>
                <a:gd name="connsiteY1" fmla="*/ 57438 h 1040149"/>
                <a:gd name="connsiteX2" fmla="*/ 1793 w 507389"/>
                <a:gd name="connsiteY2" fmla="*/ 168694 h 1040149"/>
                <a:gd name="connsiteX3" fmla="*/ 62346 w 507389"/>
                <a:gd name="connsiteY3" fmla="*/ 954391 h 1040149"/>
                <a:gd name="connsiteX4" fmla="*/ 71359 w 507389"/>
                <a:gd name="connsiteY4" fmla="*/ 1018658 h 1040149"/>
                <a:gd name="connsiteX5" fmla="*/ 165434 w 507389"/>
                <a:gd name="connsiteY5" fmla="*/ 1027648 h 1040149"/>
                <a:gd name="connsiteX6" fmla="*/ 167807 w 507389"/>
                <a:gd name="connsiteY6" fmla="*/ 970624 h 1040149"/>
                <a:gd name="connsiteX7" fmla="*/ 279979 w 507389"/>
                <a:gd name="connsiteY7" fmla="*/ 178382 h 1040149"/>
                <a:gd name="connsiteX8" fmla="*/ 400695 w 507389"/>
                <a:gd name="connsiteY8" fmla="*/ 975142 h 1040149"/>
                <a:gd name="connsiteX9" fmla="*/ 420433 w 507389"/>
                <a:gd name="connsiteY9" fmla="*/ 1039937 h 1040149"/>
                <a:gd name="connsiteX10" fmla="*/ 506647 w 507389"/>
                <a:gd name="connsiteY10" fmla="*/ 1039975 h 1040149"/>
                <a:gd name="connsiteX11" fmla="*/ 501557 w 507389"/>
                <a:gd name="connsiteY11" fmla="*/ 963617 h 1040149"/>
                <a:gd name="connsiteX12" fmla="*/ 507116 w 507389"/>
                <a:gd name="connsiteY12" fmla="*/ -174 h 104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7389" h="1040149">
                  <a:moveTo>
                    <a:pt x="51652" y="7861"/>
                  </a:moveTo>
                  <a:lnTo>
                    <a:pt x="22992" y="57438"/>
                  </a:lnTo>
                  <a:cubicBezTo>
                    <a:pt x="22992" y="57438"/>
                    <a:pt x="-8499" y="66039"/>
                    <a:pt x="1793" y="168694"/>
                  </a:cubicBezTo>
                  <a:cubicBezTo>
                    <a:pt x="12085" y="271349"/>
                    <a:pt x="12529" y="879550"/>
                    <a:pt x="62346" y="954391"/>
                  </a:cubicBezTo>
                  <a:lnTo>
                    <a:pt x="71359" y="1018658"/>
                  </a:lnTo>
                  <a:lnTo>
                    <a:pt x="165434" y="1027648"/>
                  </a:lnTo>
                  <a:lnTo>
                    <a:pt x="167807" y="970624"/>
                  </a:lnTo>
                  <a:lnTo>
                    <a:pt x="279979" y="178382"/>
                  </a:lnTo>
                  <a:cubicBezTo>
                    <a:pt x="279979" y="178382"/>
                    <a:pt x="346044" y="956111"/>
                    <a:pt x="400695" y="975142"/>
                  </a:cubicBezTo>
                  <a:lnTo>
                    <a:pt x="420433" y="1039937"/>
                  </a:lnTo>
                  <a:lnTo>
                    <a:pt x="506647" y="1039975"/>
                  </a:lnTo>
                  <a:lnTo>
                    <a:pt x="501557" y="963617"/>
                  </a:lnTo>
                  <a:lnTo>
                    <a:pt x="507116" y="-174"/>
                  </a:lnTo>
                  <a:close/>
                </a:path>
              </a:pathLst>
            </a:custGeom>
            <a:solidFill>
              <a:srgbClr val="2F2E41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0B22CEA-315C-40D3-90F9-C2D7AE71624A}"/>
                </a:ext>
              </a:extLst>
            </p:cNvPr>
            <p:cNvSpPr/>
            <p:nvPr/>
          </p:nvSpPr>
          <p:spPr>
            <a:xfrm>
              <a:off x="8201251" y="2568566"/>
              <a:ext cx="515867" cy="981788"/>
            </a:xfrm>
            <a:custGeom>
              <a:avLst/>
              <a:gdLst>
                <a:gd name="connsiteX0" fmla="*/ 1708 w 515867"/>
                <a:gd name="connsiteY0" fmla="*/ 955338 h 981788"/>
                <a:gd name="connsiteX1" fmla="*/ -274 w 515867"/>
                <a:gd name="connsiteY1" fmla="*/ 954828 h 981788"/>
                <a:gd name="connsiteX2" fmla="*/ 49 w 515867"/>
                <a:gd name="connsiteY2" fmla="*/ 139405 h 981788"/>
                <a:gd name="connsiteX3" fmla="*/ 50 w 515867"/>
                <a:gd name="connsiteY3" fmla="*/ 138131 h 981788"/>
                <a:gd name="connsiteX4" fmla="*/ 151047 w 515867"/>
                <a:gd name="connsiteY4" fmla="*/ -174 h 981788"/>
                <a:gd name="connsiteX5" fmla="*/ 282167 w 515867"/>
                <a:gd name="connsiteY5" fmla="*/ -174 h 981788"/>
                <a:gd name="connsiteX6" fmla="*/ 412151 w 515867"/>
                <a:gd name="connsiteY6" fmla="*/ 83710 h 981788"/>
                <a:gd name="connsiteX7" fmla="*/ 515465 w 515867"/>
                <a:gd name="connsiteY7" fmla="*/ 215597 h 981788"/>
                <a:gd name="connsiteX8" fmla="*/ 515594 w 515867"/>
                <a:gd name="connsiteY8" fmla="*/ 216230 h 981788"/>
                <a:gd name="connsiteX9" fmla="*/ 464106 w 515867"/>
                <a:gd name="connsiteY9" fmla="*/ 395952 h 981788"/>
                <a:gd name="connsiteX10" fmla="*/ 502894 w 515867"/>
                <a:gd name="connsiteY10" fmla="*/ 915708 h 981788"/>
                <a:gd name="connsiteX11" fmla="*/ 502938 w 515867"/>
                <a:gd name="connsiteY11" fmla="*/ 916310 h 981788"/>
                <a:gd name="connsiteX12" fmla="*/ 502717 w 515867"/>
                <a:gd name="connsiteY12" fmla="*/ 916871 h 981788"/>
                <a:gd name="connsiteX13" fmla="*/ 417574 w 515867"/>
                <a:gd name="connsiteY13" fmla="*/ 938918 h 981788"/>
                <a:gd name="connsiteX14" fmla="*/ 191469 w 515867"/>
                <a:gd name="connsiteY14" fmla="*/ 981614 h 981788"/>
                <a:gd name="connsiteX15" fmla="*/ 1708 w 515867"/>
                <a:gd name="connsiteY15" fmla="*/ 955338 h 98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5867" h="981788">
                  <a:moveTo>
                    <a:pt x="1708" y="955338"/>
                  </a:moveTo>
                  <a:lnTo>
                    <a:pt x="-274" y="954828"/>
                  </a:lnTo>
                  <a:cubicBezTo>
                    <a:pt x="58881" y="733569"/>
                    <a:pt x="41817" y="447060"/>
                    <a:pt x="49" y="139405"/>
                  </a:cubicBezTo>
                  <a:lnTo>
                    <a:pt x="50" y="138131"/>
                  </a:lnTo>
                  <a:lnTo>
                    <a:pt x="151047" y="-174"/>
                  </a:lnTo>
                  <a:lnTo>
                    <a:pt x="282167" y="-174"/>
                  </a:lnTo>
                  <a:lnTo>
                    <a:pt x="412151" y="83710"/>
                  </a:lnTo>
                  <a:cubicBezTo>
                    <a:pt x="496184" y="125725"/>
                    <a:pt x="515281" y="214700"/>
                    <a:pt x="515465" y="215597"/>
                  </a:cubicBezTo>
                  <a:lnTo>
                    <a:pt x="515594" y="216230"/>
                  </a:lnTo>
                  <a:lnTo>
                    <a:pt x="464106" y="395952"/>
                  </a:lnTo>
                  <a:lnTo>
                    <a:pt x="502894" y="915708"/>
                  </a:lnTo>
                  <a:lnTo>
                    <a:pt x="502938" y="916310"/>
                  </a:lnTo>
                  <a:lnTo>
                    <a:pt x="502717" y="916871"/>
                  </a:lnTo>
                  <a:cubicBezTo>
                    <a:pt x="490163" y="948699"/>
                    <a:pt x="456524" y="944168"/>
                    <a:pt x="417574" y="938918"/>
                  </a:cubicBezTo>
                  <a:cubicBezTo>
                    <a:pt x="378691" y="933675"/>
                    <a:pt x="235404" y="981614"/>
                    <a:pt x="191469" y="981614"/>
                  </a:cubicBezTo>
                  <a:cubicBezTo>
                    <a:pt x="105609" y="981614"/>
                    <a:pt x="7843" y="956911"/>
                    <a:pt x="1708" y="955338"/>
                  </a:cubicBezTo>
                  <a:close/>
                </a:path>
              </a:pathLst>
            </a:custGeom>
            <a:solidFill>
              <a:srgbClr val="E4E4E4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0887CE2-7F12-4021-9022-45636F158D48}"/>
                </a:ext>
              </a:extLst>
            </p:cNvPr>
            <p:cNvSpPr/>
            <p:nvPr/>
          </p:nvSpPr>
          <p:spPr>
            <a:xfrm>
              <a:off x="8571106" y="2697997"/>
              <a:ext cx="206045" cy="382562"/>
            </a:xfrm>
            <a:custGeom>
              <a:avLst/>
              <a:gdLst>
                <a:gd name="connsiteX0" fmla="*/ 15076 w 206045"/>
                <a:gd name="connsiteY0" fmla="*/ 24330 h 382562"/>
                <a:gd name="connsiteX1" fmla="*/ 71404 w 206045"/>
                <a:gd name="connsiteY1" fmla="*/ -174 h 382562"/>
                <a:gd name="connsiteX2" fmla="*/ 145618 w 206045"/>
                <a:gd name="connsiteY2" fmla="*/ 90816 h 382562"/>
                <a:gd name="connsiteX3" fmla="*/ 205772 w 206045"/>
                <a:gd name="connsiteY3" fmla="*/ 382388 h 382562"/>
                <a:gd name="connsiteX4" fmla="*/ -274 w 206045"/>
                <a:gd name="connsiteY4" fmla="*/ 351169 h 3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45" h="382562">
                  <a:moveTo>
                    <a:pt x="15076" y="24330"/>
                  </a:moveTo>
                  <a:lnTo>
                    <a:pt x="71404" y="-174"/>
                  </a:lnTo>
                  <a:lnTo>
                    <a:pt x="145618" y="90816"/>
                  </a:lnTo>
                  <a:lnTo>
                    <a:pt x="205772" y="382388"/>
                  </a:lnTo>
                  <a:lnTo>
                    <a:pt x="-274" y="351169"/>
                  </a:lnTo>
                  <a:close/>
                </a:path>
              </a:pathLst>
            </a:custGeom>
            <a:solidFill>
              <a:srgbClr val="E4E4E4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D73674-E6CD-41F9-9924-45A25CC1B196}"/>
                </a:ext>
              </a:extLst>
            </p:cNvPr>
            <p:cNvSpPr/>
            <p:nvPr/>
          </p:nvSpPr>
          <p:spPr>
            <a:xfrm>
              <a:off x="7646781" y="2927292"/>
              <a:ext cx="518932" cy="446850"/>
            </a:xfrm>
            <a:custGeom>
              <a:avLst/>
              <a:gdLst>
                <a:gd name="connsiteX0" fmla="*/ 73012 w 518932"/>
                <a:gd name="connsiteY0" fmla="*/ 332696 h 446850"/>
                <a:gd name="connsiteX1" fmla="*/ 330513 w 518932"/>
                <a:gd name="connsiteY1" fmla="*/ 97395 h 446850"/>
                <a:gd name="connsiteX2" fmla="*/ 420005 w 518932"/>
                <a:gd name="connsiteY2" fmla="*/ -174 h 446850"/>
                <a:gd name="connsiteX3" fmla="*/ 518659 w 518932"/>
                <a:gd name="connsiteY3" fmla="*/ 82062 h 446850"/>
                <a:gd name="connsiteX4" fmla="*/ 402840 w 518932"/>
                <a:gd name="connsiteY4" fmla="*/ 224300 h 446850"/>
                <a:gd name="connsiteX5" fmla="*/ 114252 w 518932"/>
                <a:gd name="connsiteY5" fmla="*/ 401758 h 446850"/>
                <a:gd name="connsiteX6" fmla="*/ 44644 w 518932"/>
                <a:gd name="connsiteY6" fmla="*/ 445164 h 446850"/>
                <a:gd name="connsiteX7" fmla="*/ 1238 w 518932"/>
                <a:gd name="connsiteY7" fmla="*/ 375556 h 446850"/>
                <a:gd name="connsiteX8" fmla="*/ 70846 w 518932"/>
                <a:gd name="connsiteY8" fmla="*/ 332150 h 446850"/>
                <a:gd name="connsiteX9" fmla="*/ 73012 w 518932"/>
                <a:gd name="connsiteY9" fmla="*/ 332696 h 44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8932" h="446850">
                  <a:moveTo>
                    <a:pt x="73012" y="332696"/>
                  </a:moveTo>
                  <a:lnTo>
                    <a:pt x="330513" y="97395"/>
                  </a:lnTo>
                  <a:lnTo>
                    <a:pt x="420005" y="-174"/>
                  </a:lnTo>
                  <a:lnTo>
                    <a:pt x="518659" y="82062"/>
                  </a:lnTo>
                  <a:lnTo>
                    <a:pt x="402840" y="224300"/>
                  </a:lnTo>
                  <a:lnTo>
                    <a:pt x="114252" y="401758"/>
                  </a:lnTo>
                  <a:cubicBezTo>
                    <a:pt x="107017" y="432966"/>
                    <a:pt x="75852" y="452399"/>
                    <a:pt x="44644" y="445164"/>
                  </a:cubicBezTo>
                  <a:cubicBezTo>
                    <a:pt x="13436" y="437929"/>
                    <a:pt x="-5998" y="406764"/>
                    <a:pt x="1238" y="375556"/>
                  </a:cubicBezTo>
                  <a:cubicBezTo>
                    <a:pt x="8473" y="344348"/>
                    <a:pt x="39638" y="324915"/>
                    <a:pt x="70846" y="332150"/>
                  </a:cubicBezTo>
                  <a:cubicBezTo>
                    <a:pt x="71571" y="332318"/>
                    <a:pt x="72293" y="332500"/>
                    <a:pt x="73012" y="332696"/>
                  </a:cubicBezTo>
                  <a:close/>
                </a:path>
              </a:pathLst>
            </a:custGeom>
            <a:solidFill>
              <a:srgbClr val="9F616A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67F51EC-78EF-419A-9B06-EE15869FB69D}"/>
                </a:ext>
              </a:extLst>
            </p:cNvPr>
            <p:cNvSpPr/>
            <p:nvPr/>
          </p:nvSpPr>
          <p:spPr>
            <a:xfrm>
              <a:off x="7971962" y="2707337"/>
              <a:ext cx="280709" cy="462371"/>
            </a:xfrm>
            <a:custGeom>
              <a:avLst/>
              <a:gdLst>
                <a:gd name="connsiteX0" fmla="*/ -274 w 280709"/>
                <a:gd name="connsiteY0" fmla="*/ 319911 h 462371"/>
                <a:gd name="connsiteX1" fmla="*/ 71045 w 280709"/>
                <a:gd name="connsiteY1" fmla="*/ 227295 h 462371"/>
                <a:gd name="connsiteX2" fmla="*/ 182096 w 280709"/>
                <a:gd name="connsiteY2" fmla="*/ 36288 h 462371"/>
                <a:gd name="connsiteX3" fmla="*/ 276542 w 280709"/>
                <a:gd name="connsiteY3" fmla="*/ 7817 h 462371"/>
                <a:gd name="connsiteX4" fmla="*/ 277573 w 280709"/>
                <a:gd name="connsiteY4" fmla="*/ 8594 h 462371"/>
                <a:gd name="connsiteX5" fmla="*/ 280435 w 280709"/>
                <a:gd name="connsiteY5" fmla="*/ 226232 h 462371"/>
                <a:gd name="connsiteX6" fmla="*/ 82957 w 280709"/>
                <a:gd name="connsiteY6" fmla="*/ 462197 h 46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09" h="462371">
                  <a:moveTo>
                    <a:pt x="-274" y="319911"/>
                  </a:moveTo>
                  <a:lnTo>
                    <a:pt x="71045" y="227295"/>
                  </a:lnTo>
                  <a:cubicBezTo>
                    <a:pt x="71636" y="225966"/>
                    <a:pt x="130808" y="93739"/>
                    <a:pt x="182096" y="36288"/>
                  </a:cubicBezTo>
                  <a:cubicBezTo>
                    <a:pt x="234708" y="-22647"/>
                    <a:pt x="276128" y="7492"/>
                    <a:pt x="276542" y="7817"/>
                  </a:cubicBezTo>
                  <a:lnTo>
                    <a:pt x="277573" y="8594"/>
                  </a:lnTo>
                  <a:lnTo>
                    <a:pt x="280435" y="226232"/>
                  </a:lnTo>
                  <a:lnTo>
                    <a:pt x="82957" y="462197"/>
                  </a:lnTo>
                  <a:close/>
                </a:path>
              </a:pathLst>
            </a:custGeom>
            <a:solidFill>
              <a:srgbClr val="E4E4E4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FC00F54-E5B5-4199-9733-E8D59DCF35E9}"/>
                </a:ext>
              </a:extLst>
            </p:cNvPr>
            <p:cNvSpPr/>
            <p:nvPr/>
          </p:nvSpPr>
          <p:spPr>
            <a:xfrm rot="16753049">
              <a:off x="8284929" y="2298843"/>
              <a:ext cx="240396" cy="240396"/>
            </a:xfrm>
            <a:custGeom>
              <a:avLst/>
              <a:gdLst>
                <a:gd name="connsiteX0" fmla="*/ 240122 w 240396"/>
                <a:gd name="connsiteY0" fmla="*/ 120024 h 240396"/>
                <a:gd name="connsiteX1" fmla="*/ 119924 w 240396"/>
                <a:gd name="connsiteY1" fmla="*/ 240222 h 240396"/>
                <a:gd name="connsiteX2" fmla="*/ -274 w 240396"/>
                <a:gd name="connsiteY2" fmla="*/ 120024 h 240396"/>
                <a:gd name="connsiteX3" fmla="*/ 119924 w 240396"/>
                <a:gd name="connsiteY3" fmla="*/ -174 h 240396"/>
                <a:gd name="connsiteX4" fmla="*/ 240122 w 240396"/>
                <a:gd name="connsiteY4" fmla="*/ 120024 h 24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96" h="240396">
                  <a:moveTo>
                    <a:pt x="240122" y="120024"/>
                  </a:moveTo>
                  <a:cubicBezTo>
                    <a:pt x="240122" y="186407"/>
                    <a:pt x="186308" y="240222"/>
                    <a:pt x="119924" y="240222"/>
                  </a:cubicBezTo>
                  <a:cubicBezTo>
                    <a:pt x="53540" y="240222"/>
                    <a:pt x="-274" y="186407"/>
                    <a:pt x="-274" y="120024"/>
                  </a:cubicBezTo>
                  <a:cubicBezTo>
                    <a:pt x="-274" y="53640"/>
                    <a:pt x="53540" y="-174"/>
                    <a:pt x="119924" y="-174"/>
                  </a:cubicBezTo>
                  <a:cubicBezTo>
                    <a:pt x="186308" y="-174"/>
                    <a:pt x="240122" y="53640"/>
                    <a:pt x="240122" y="120024"/>
                  </a:cubicBezTo>
                  <a:close/>
                </a:path>
              </a:pathLst>
            </a:custGeom>
            <a:solidFill>
              <a:srgbClr val="9F616A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B65E1F1-0F52-4936-B8A4-62BB717A4AF5}"/>
                </a:ext>
              </a:extLst>
            </p:cNvPr>
            <p:cNvSpPr/>
            <p:nvPr/>
          </p:nvSpPr>
          <p:spPr>
            <a:xfrm>
              <a:off x="8276794" y="2239135"/>
              <a:ext cx="315421" cy="293068"/>
            </a:xfrm>
            <a:custGeom>
              <a:avLst/>
              <a:gdLst>
                <a:gd name="connsiteX0" fmla="*/ 18171 w 315421"/>
                <a:gd name="connsiteY0" fmla="*/ 161889 h 293068"/>
                <a:gd name="connsiteX1" fmla="*/ 11866 w 315421"/>
                <a:gd name="connsiteY1" fmla="*/ 100935 h 293068"/>
                <a:gd name="connsiteX2" fmla="*/ 1182 w 315421"/>
                <a:gd name="connsiteY2" fmla="*/ 66211 h 293068"/>
                <a:gd name="connsiteX3" fmla="*/ 9195 w 315421"/>
                <a:gd name="connsiteY3" fmla="*/ 52856 h 293068"/>
                <a:gd name="connsiteX4" fmla="*/ 17208 w 315421"/>
                <a:gd name="connsiteY4" fmla="*/ 52856 h 293068"/>
                <a:gd name="connsiteX5" fmla="*/ 22551 w 315421"/>
                <a:gd name="connsiteY5" fmla="*/ 34158 h 293068"/>
                <a:gd name="connsiteX6" fmla="*/ 27892 w 315421"/>
                <a:gd name="connsiteY6" fmla="*/ 31488 h 293068"/>
                <a:gd name="connsiteX7" fmla="*/ 33234 w 315421"/>
                <a:gd name="connsiteY7" fmla="*/ 26145 h 293068"/>
                <a:gd name="connsiteX8" fmla="*/ 49262 w 315421"/>
                <a:gd name="connsiteY8" fmla="*/ 12790 h 293068"/>
                <a:gd name="connsiteX9" fmla="*/ 108025 w 315421"/>
                <a:gd name="connsiteY9" fmla="*/ 4777 h 293068"/>
                <a:gd name="connsiteX10" fmla="*/ 225552 w 315421"/>
                <a:gd name="connsiteY10" fmla="*/ 15461 h 293068"/>
                <a:gd name="connsiteX11" fmla="*/ 313697 w 315421"/>
                <a:gd name="connsiteY11" fmla="*/ 116961 h 293068"/>
                <a:gd name="connsiteX12" fmla="*/ 252263 w 315421"/>
                <a:gd name="connsiteY12" fmla="*/ 258528 h 293068"/>
                <a:gd name="connsiteX13" fmla="*/ 154396 w 315421"/>
                <a:gd name="connsiteY13" fmla="*/ 292771 h 293068"/>
                <a:gd name="connsiteX14" fmla="*/ 68280 w 315421"/>
                <a:gd name="connsiteY14" fmla="*/ 241513 h 293068"/>
                <a:gd name="connsiteX15" fmla="*/ 63007 w 315421"/>
                <a:gd name="connsiteY15" fmla="*/ 204600 h 293068"/>
                <a:gd name="connsiteX16" fmla="*/ 34198 w 315421"/>
                <a:gd name="connsiteY16" fmla="*/ 217981 h 293068"/>
                <a:gd name="connsiteX17" fmla="*/ 18171 w 315421"/>
                <a:gd name="connsiteY17" fmla="*/ 161889 h 29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5421" h="293068">
                  <a:moveTo>
                    <a:pt x="18171" y="161889"/>
                  </a:moveTo>
                  <a:cubicBezTo>
                    <a:pt x="18171" y="161889"/>
                    <a:pt x="17209" y="119633"/>
                    <a:pt x="11866" y="100935"/>
                  </a:cubicBezTo>
                  <a:cubicBezTo>
                    <a:pt x="6524" y="82238"/>
                    <a:pt x="-4160" y="66211"/>
                    <a:pt x="1182" y="66211"/>
                  </a:cubicBezTo>
                  <a:cubicBezTo>
                    <a:pt x="6524" y="66211"/>
                    <a:pt x="9195" y="52856"/>
                    <a:pt x="9195" y="52856"/>
                  </a:cubicBezTo>
                  <a:cubicBezTo>
                    <a:pt x="9195" y="52856"/>
                    <a:pt x="14537" y="50185"/>
                    <a:pt x="17208" y="52856"/>
                  </a:cubicBezTo>
                  <a:cubicBezTo>
                    <a:pt x="19879" y="55527"/>
                    <a:pt x="22551" y="34158"/>
                    <a:pt x="22551" y="34158"/>
                  </a:cubicBezTo>
                  <a:cubicBezTo>
                    <a:pt x="22551" y="34158"/>
                    <a:pt x="25222" y="26145"/>
                    <a:pt x="27892" y="31488"/>
                  </a:cubicBezTo>
                  <a:cubicBezTo>
                    <a:pt x="30563" y="36830"/>
                    <a:pt x="30564" y="34158"/>
                    <a:pt x="33234" y="26145"/>
                  </a:cubicBezTo>
                  <a:cubicBezTo>
                    <a:pt x="35906" y="18132"/>
                    <a:pt x="49262" y="12790"/>
                    <a:pt x="49262" y="12790"/>
                  </a:cubicBezTo>
                  <a:cubicBezTo>
                    <a:pt x="49262" y="12790"/>
                    <a:pt x="100012" y="15461"/>
                    <a:pt x="108025" y="4777"/>
                  </a:cubicBezTo>
                  <a:cubicBezTo>
                    <a:pt x="116038" y="-5907"/>
                    <a:pt x="206855" y="2106"/>
                    <a:pt x="225552" y="15461"/>
                  </a:cubicBezTo>
                  <a:cubicBezTo>
                    <a:pt x="244250" y="28816"/>
                    <a:pt x="327053" y="76895"/>
                    <a:pt x="313697" y="116961"/>
                  </a:cubicBezTo>
                  <a:cubicBezTo>
                    <a:pt x="300342" y="157028"/>
                    <a:pt x="261897" y="249279"/>
                    <a:pt x="252263" y="258528"/>
                  </a:cubicBezTo>
                  <a:cubicBezTo>
                    <a:pt x="237028" y="273154"/>
                    <a:pt x="226481" y="278427"/>
                    <a:pt x="154396" y="292771"/>
                  </a:cubicBezTo>
                  <a:cubicBezTo>
                    <a:pt x="140288" y="295578"/>
                    <a:pt x="68280" y="249527"/>
                    <a:pt x="68280" y="241513"/>
                  </a:cubicBezTo>
                  <a:cubicBezTo>
                    <a:pt x="68280" y="233500"/>
                    <a:pt x="76961" y="208088"/>
                    <a:pt x="63007" y="204600"/>
                  </a:cubicBezTo>
                  <a:cubicBezTo>
                    <a:pt x="41913" y="199327"/>
                    <a:pt x="39540" y="225994"/>
                    <a:pt x="34198" y="217981"/>
                  </a:cubicBezTo>
                  <a:cubicBezTo>
                    <a:pt x="28855" y="209968"/>
                    <a:pt x="18171" y="161889"/>
                    <a:pt x="18171" y="161889"/>
                  </a:cubicBezTo>
                  <a:close/>
                </a:path>
              </a:pathLst>
            </a:custGeom>
            <a:solidFill>
              <a:srgbClr val="2F2E41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B5BB50A-4F06-463D-B502-EF3ECC613B6B}"/>
                </a:ext>
              </a:extLst>
            </p:cNvPr>
            <p:cNvSpPr/>
            <p:nvPr/>
          </p:nvSpPr>
          <p:spPr>
            <a:xfrm>
              <a:off x="8116819" y="4527503"/>
              <a:ext cx="246827" cy="133404"/>
            </a:xfrm>
            <a:custGeom>
              <a:avLst/>
              <a:gdLst>
                <a:gd name="connsiteX0" fmla="*/ 246549 w 246827"/>
                <a:gd name="connsiteY0" fmla="*/ 133230 h 133404"/>
                <a:gd name="connsiteX1" fmla="*/ -274 w 246827"/>
                <a:gd name="connsiteY1" fmla="*/ 133221 h 133404"/>
                <a:gd name="connsiteX2" fmla="*/ -274 w 246827"/>
                <a:gd name="connsiteY2" fmla="*/ 130099 h 133404"/>
                <a:gd name="connsiteX3" fmla="*/ 95796 w 246827"/>
                <a:gd name="connsiteY3" fmla="*/ 34030 h 133404"/>
                <a:gd name="connsiteX4" fmla="*/ 95803 w 246827"/>
                <a:gd name="connsiteY4" fmla="*/ 34030 h 133404"/>
                <a:gd name="connsiteX5" fmla="*/ 140888 w 246827"/>
                <a:gd name="connsiteY5" fmla="*/ -174 h 133404"/>
                <a:gd name="connsiteX6" fmla="*/ 225007 w 246827"/>
                <a:gd name="connsiteY6" fmla="*/ 34035 h 133404"/>
                <a:gd name="connsiteX7" fmla="*/ 246554 w 246827"/>
                <a:gd name="connsiteY7" fmla="*/ 34036 h 13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827" h="133404">
                  <a:moveTo>
                    <a:pt x="246549" y="133230"/>
                  </a:moveTo>
                  <a:lnTo>
                    <a:pt x="-274" y="133221"/>
                  </a:lnTo>
                  <a:lnTo>
                    <a:pt x="-274" y="130099"/>
                  </a:lnTo>
                  <a:cubicBezTo>
                    <a:pt x="-270" y="77042"/>
                    <a:pt x="42740" y="34033"/>
                    <a:pt x="95796" y="34030"/>
                  </a:cubicBezTo>
                  <a:lnTo>
                    <a:pt x="95803" y="34030"/>
                  </a:lnTo>
                  <a:lnTo>
                    <a:pt x="140888" y="-174"/>
                  </a:lnTo>
                  <a:lnTo>
                    <a:pt x="225007" y="34035"/>
                  </a:lnTo>
                  <a:lnTo>
                    <a:pt x="246554" y="34036"/>
                  </a:lnTo>
                  <a:close/>
                </a:path>
              </a:pathLst>
            </a:custGeom>
            <a:solidFill>
              <a:srgbClr val="2F2E41"/>
            </a:solidFill>
            <a:ln w="62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0219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858E02-80DB-4C98-BEDD-88EE6F57E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05525">
            <a:off x="3234238" y="483225"/>
            <a:ext cx="7425869" cy="4177052"/>
          </a:xfrm>
          <a:prstGeom prst="rect">
            <a:avLst/>
          </a:prstGeom>
        </p:spPr>
      </p:pic>
      <p:sp>
        <p:nvSpPr>
          <p:cNvPr id="21" name="Google Shape;1392;p57">
            <a:extLst>
              <a:ext uri="{FF2B5EF4-FFF2-40B4-BE49-F238E27FC236}">
                <a16:creationId xmlns:a16="http://schemas.microsoft.com/office/drawing/2014/main" id="{4894A5AA-363A-43EA-88F2-CB9392C9A3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812" y="398796"/>
            <a:ext cx="51123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r>
              <a:rPr lang="en-US" sz="2800" dirty="0"/>
              <a:t>ésumé</a:t>
            </a:r>
            <a:endParaRPr sz="2400" dirty="0"/>
          </a:p>
        </p:txBody>
      </p:sp>
      <p:sp>
        <p:nvSpPr>
          <p:cNvPr id="31" name="Google Shape;916;p50">
            <a:extLst>
              <a:ext uri="{FF2B5EF4-FFF2-40B4-BE49-F238E27FC236}">
                <a16:creationId xmlns:a16="http://schemas.microsoft.com/office/drawing/2014/main" id="{4B9F82FF-48FF-4A66-8BD3-25AF47BDE087}"/>
              </a:ext>
            </a:extLst>
          </p:cNvPr>
          <p:cNvSpPr txBox="1">
            <a:spLocks/>
          </p:cNvSpPr>
          <p:nvPr/>
        </p:nvSpPr>
        <p:spPr>
          <a:xfrm>
            <a:off x="573454" y="1042616"/>
            <a:ext cx="5034866" cy="3528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 b="0" i="0" u="none" strike="noStrike" cap="none">
                <a:solidFill>
                  <a:schemeClr val="accent4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pPr marL="0" indent="0"/>
            <a:r>
              <a:rPr lang="fr-FR" sz="1600" b="1" dirty="0">
                <a:solidFill>
                  <a:schemeClr val="dk2"/>
                </a:solidFill>
              </a:rPr>
              <a:t>GuideMe</a:t>
            </a:r>
            <a:r>
              <a:rPr lang="fr-FR" sz="1600" dirty="0">
                <a:solidFill>
                  <a:schemeClr val="dk2"/>
                </a:solidFill>
              </a:rPr>
              <a:t> est une canne intelligente, faite pour les personnes malvoyantes, pour faciliter leur vie quotidienne et les aider à naviguer dans le monde extérieur.</a:t>
            </a:r>
          </a:p>
          <a:p>
            <a:pPr marL="0" indent="0"/>
            <a:endParaRPr lang="fr-FR" sz="1600" dirty="0">
              <a:solidFill>
                <a:schemeClr val="dk2"/>
              </a:solidFill>
            </a:endParaRPr>
          </a:p>
          <a:p>
            <a:pPr marL="0" indent="0"/>
            <a:r>
              <a:rPr lang="fr-FR" sz="1600" dirty="0">
                <a:solidFill>
                  <a:schemeClr val="dk2"/>
                </a:solidFill>
              </a:rPr>
              <a:t>Tout en faisant </a:t>
            </a:r>
            <a:r>
              <a:rPr lang="fr-FR" sz="1600" b="1" dirty="0">
                <a:solidFill>
                  <a:schemeClr val="dk2"/>
                </a:solidFill>
              </a:rPr>
              <a:t>GuideMe</a:t>
            </a:r>
            <a:r>
              <a:rPr lang="fr-FR" sz="1600" dirty="0">
                <a:solidFill>
                  <a:schemeClr val="dk2"/>
                </a:solidFill>
              </a:rPr>
              <a:t>, nous avions la convivialité, la simplicité, la fonctionnalité et l’attrait visuel à l’esprit, et comme on peut le voir dans le produit final, nous avons réussi à atteindre tous ces objectifs.</a:t>
            </a:r>
          </a:p>
          <a:p>
            <a:pPr marL="0" indent="0"/>
            <a:endParaRPr lang="fr-FR" sz="1600" dirty="0">
              <a:solidFill>
                <a:schemeClr val="dk2"/>
              </a:solidFill>
            </a:endParaRPr>
          </a:p>
          <a:p>
            <a:pPr marL="0" indent="0"/>
            <a:r>
              <a:rPr lang="fr-FR" sz="1600" dirty="0">
                <a:solidFill>
                  <a:schemeClr val="dk2"/>
                </a:solidFill>
              </a:rPr>
              <a:t>La canne </a:t>
            </a:r>
            <a:r>
              <a:rPr lang="fr-FR" sz="1600" b="1" dirty="0">
                <a:solidFill>
                  <a:schemeClr val="dk2"/>
                </a:solidFill>
              </a:rPr>
              <a:t>GuideMe</a:t>
            </a:r>
            <a:r>
              <a:rPr lang="fr-FR" sz="1600" dirty="0">
                <a:solidFill>
                  <a:schemeClr val="dk2"/>
                </a:solidFill>
              </a:rPr>
              <a:t> peut être connectée à votre téléphone mobile pour utiliser des fonctionnalités plus intelligentes.</a:t>
            </a:r>
          </a:p>
        </p:txBody>
      </p:sp>
    </p:spTree>
    <p:extLst>
      <p:ext uri="{BB962C8B-B14F-4D97-AF65-F5344CB8AC3E}">
        <p14:creationId xmlns:p14="http://schemas.microsoft.com/office/powerpoint/2010/main" val="3908797532"/>
      </p:ext>
    </p:extLst>
  </p:cSld>
  <p:clrMapOvr>
    <a:masterClrMapping/>
  </p:clrMapOvr>
</p:sld>
</file>

<file path=ppt/theme/theme1.xml><?xml version="1.0" encoding="utf-8"?>
<a:theme xmlns:a="http://schemas.openxmlformats.org/drawingml/2006/main" name="Sport Branding Guidelines by Slidesgo">
  <a:themeElements>
    <a:clrScheme name="Simple Light">
      <a:dk1>
        <a:srgbClr val="4B4B4B"/>
      </a:dk1>
      <a:lt1>
        <a:srgbClr val="FFFFFF"/>
      </a:lt1>
      <a:dk2>
        <a:srgbClr val="537686"/>
      </a:dk2>
      <a:lt2>
        <a:srgbClr val="E3E3E3"/>
      </a:lt2>
      <a:accent1>
        <a:srgbClr val="537686"/>
      </a:accent1>
      <a:accent2>
        <a:srgbClr val="B6C5CC"/>
      </a:accent2>
      <a:accent3>
        <a:srgbClr val="722D59"/>
      </a:accent3>
      <a:accent4>
        <a:srgbClr val="A15887"/>
      </a:accent4>
      <a:accent5>
        <a:srgbClr val="A7D5E9"/>
      </a:accent5>
      <a:accent6>
        <a:srgbClr val="D9DAD8"/>
      </a:accent6>
      <a:hlink>
        <a:srgbClr val="A158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1204</Words>
  <Application>Microsoft Office PowerPoint</Application>
  <PresentationFormat>On-screen Show (16:9)</PresentationFormat>
  <Paragraphs>145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Cambria Math</vt:lpstr>
      <vt:lpstr>Arial</vt:lpstr>
      <vt:lpstr>Anton</vt:lpstr>
      <vt:lpstr>Raleway Medium</vt:lpstr>
      <vt:lpstr>Raleway</vt:lpstr>
      <vt:lpstr>Poppins</vt:lpstr>
      <vt:lpstr>Sport Branding Guidelines by Slidesgo</vt:lpstr>
      <vt:lpstr>GuideMe Your navigation companion</vt:lpstr>
      <vt:lpstr>Table des matières</vt:lpstr>
      <vt:lpstr>INTRODUCTION</vt:lpstr>
      <vt:lpstr>Déficience visuelle</vt:lpstr>
      <vt:lpstr>Déficience visuelle dans le monde entier</vt:lpstr>
      <vt:lpstr>Classification des déficiences visuelles</vt:lpstr>
      <vt:lpstr>Difficultés</vt:lpstr>
      <vt:lpstr>Objectifs</vt:lpstr>
      <vt:lpstr>Résumé</vt:lpstr>
      <vt:lpstr>Conception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Produit final</vt:lpstr>
      <vt:lpstr>Fonctionnalités  et caractéristiques</vt:lpstr>
      <vt:lpstr>1. Détecter les obstacles</vt:lpstr>
      <vt:lpstr>PowerPoint Presentation</vt:lpstr>
      <vt:lpstr>PowerPoint Presentation</vt:lpstr>
      <vt:lpstr>PowerPoint Presentation</vt:lpstr>
      <vt:lpstr>PowerPoint Presentation</vt:lpstr>
      <vt:lpstr>Découvrir</vt:lpstr>
      <vt:lpstr>PowerPoint Presentation</vt:lpstr>
      <vt:lpstr>PowerPoint Presentation</vt:lpstr>
      <vt:lpstr>Trouver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GuideMe Your navigation companion</dc:title>
  <dc:creator>Zakaria</dc:creator>
  <cp:lastModifiedBy>ZAKARIA EL KHAYDER</cp:lastModifiedBy>
  <cp:revision>35</cp:revision>
  <dcterms:modified xsi:type="dcterms:W3CDTF">2022-06-21T16:06:46Z</dcterms:modified>
</cp:coreProperties>
</file>